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63" r:id="rId6"/>
    <p:sldId id="273" r:id="rId7"/>
    <p:sldId id="275" r:id="rId8"/>
    <p:sldId id="274" r:id="rId9"/>
    <p:sldId id="259" r:id="rId10"/>
    <p:sldId id="277" r:id="rId11"/>
    <p:sldId id="278" r:id="rId12"/>
    <p:sldId id="276" r:id="rId13"/>
    <p:sldId id="279" r:id="rId14"/>
    <p:sldId id="268" r:id="rId15"/>
    <p:sldId id="269" r:id="rId16"/>
    <p:sldId id="270" r:id="rId17"/>
    <p:sldId id="271" r:id="rId18"/>
    <p:sldId id="272"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4396"/>
    <a:srgbClr val="6ED459"/>
    <a:srgbClr val="0000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6" d="100"/>
          <a:sy n="96" d="100"/>
        </p:scale>
        <p:origin x="600"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7F466-252C-4E2A-9ADB-607ACAECE0D8}" type="datetimeFigureOut">
              <a:rPr lang="en-US" smtClean="0"/>
              <a:t>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16C-EA3A-493F-A235-8D158DA14668}" type="slidenum">
              <a:rPr lang="en-US" smtClean="0"/>
              <a:t>‹#›</a:t>
            </a:fld>
            <a:endParaRPr lang="en-US"/>
          </a:p>
        </p:txBody>
      </p:sp>
    </p:spTree>
    <p:extLst>
      <p:ext uri="{BB962C8B-B14F-4D97-AF65-F5344CB8AC3E}">
        <p14:creationId xmlns:p14="http://schemas.microsoft.com/office/powerpoint/2010/main" val="418366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4" y="3861"/>
            <a:ext cx="12184517" cy="6853790"/>
          </a:xfrm>
          <a:prstGeom prst="rect">
            <a:avLst/>
          </a:prstGeom>
        </p:spPr>
      </p:pic>
      <p:sp>
        <p:nvSpPr>
          <p:cNvPr id="2" name="Title 1"/>
          <p:cNvSpPr>
            <a:spLocks noGrp="1"/>
          </p:cNvSpPr>
          <p:nvPr>
            <p:ph type="ctrTitle"/>
          </p:nvPr>
        </p:nvSpPr>
        <p:spPr>
          <a:xfrm>
            <a:off x="322212" y="961208"/>
            <a:ext cx="8351769" cy="2387600"/>
          </a:xfrm>
        </p:spPr>
        <p:txBody>
          <a:bodyPr anchor="b"/>
          <a:lstStyle>
            <a:lvl1pPr algn="l">
              <a:defRPr sz="6000" cap="none" baseline="0"/>
            </a:lvl1pPr>
          </a:lstStyle>
          <a:p>
            <a:r>
              <a:rPr lang="en-US" dirty="0"/>
              <a:t>Click to edit Master title style</a:t>
            </a:r>
          </a:p>
        </p:txBody>
      </p:sp>
      <p:sp>
        <p:nvSpPr>
          <p:cNvPr id="3" name="Subtitle 2"/>
          <p:cNvSpPr>
            <a:spLocks noGrp="1"/>
          </p:cNvSpPr>
          <p:nvPr>
            <p:ph type="subTitle" idx="1"/>
          </p:nvPr>
        </p:nvSpPr>
        <p:spPr>
          <a:xfrm>
            <a:off x="322212" y="3442298"/>
            <a:ext cx="9144000" cy="9035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291" y="5760620"/>
            <a:ext cx="2656285" cy="1097031"/>
          </a:xfrm>
          <a:prstGeom prst="rect">
            <a:avLst/>
          </a:prstGeom>
        </p:spPr>
      </p:pic>
    </p:spTree>
    <p:extLst>
      <p:ext uri="{BB962C8B-B14F-4D97-AF65-F5344CB8AC3E}">
        <p14:creationId xmlns:p14="http://schemas.microsoft.com/office/powerpoint/2010/main" val="184482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ith_Image_2">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2A4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11277600" y="339355"/>
            <a:ext cx="599396" cy="204931"/>
          </a:xfrm>
          <a:prstGeom prst="rect">
            <a:avLst/>
          </a:prstGeom>
        </p:spPr>
        <p:txBody>
          <a:bodyPr/>
          <a:lstStyle>
            <a:defPPr>
              <a:defRPr lang="en-US"/>
            </a:defPPr>
            <a:lvl1pPr marL="0" algn="l" defTabSz="914400" rtl="0" eaLnBrk="1" latinLnBrk="0" hangingPunct="1">
              <a:defRPr sz="1000" kern="1200">
                <a:solidFill>
                  <a:schemeClr val="accent1"/>
                </a:solidFill>
                <a:latin typeface="Manrope ExtraBold" panose="000009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23F6187-EC7D-4F99-BDEF-D98BE2D22ADF}" type="slidenum">
              <a:rPr lang="en-US" smtClean="0"/>
              <a:pPr algn="r"/>
              <a:t>‹#›</a:t>
            </a:fld>
            <a:endParaRPr lang="en-US" dirty="0"/>
          </a:p>
        </p:txBody>
      </p:sp>
      <p:sp>
        <p:nvSpPr>
          <p:cNvPr id="13" name="Footer Placeholder 4"/>
          <p:cNvSpPr>
            <a:spLocks noGrp="1"/>
          </p:cNvSpPr>
          <p:nvPr>
            <p:ph type="ftr" sz="quarter" idx="11"/>
          </p:nvPr>
        </p:nvSpPr>
        <p:spPr>
          <a:xfrm>
            <a:off x="315488" y="6313298"/>
            <a:ext cx="745172" cy="198755"/>
          </a:xfrm>
          <a:prstGeom prst="rect">
            <a:avLst/>
          </a:prstGeom>
        </p:spPr>
        <p:txBody>
          <a:bodyPr/>
          <a:lstStyle>
            <a:lvl1pPr algn="ctr">
              <a:defRPr sz="800">
                <a:solidFill>
                  <a:schemeClr val="bg2">
                    <a:lumMod val="90000"/>
                  </a:schemeClr>
                </a:solidFill>
                <a:latin typeface="Manrope Medium" panose="00000600000000000000" pitchFamily="50" charset="0"/>
              </a:defRPr>
            </a:lvl1pPr>
          </a:lstStyle>
          <a:p>
            <a:r>
              <a:rPr lang="en-US"/>
              <a:t>erua-eui.eu</a:t>
            </a:r>
          </a:p>
        </p:txBody>
      </p:sp>
      <p:sp>
        <p:nvSpPr>
          <p:cNvPr id="14" name="Picture Placeholder 13"/>
          <p:cNvSpPr>
            <a:spLocks noGrp="1"/>
          </p:cNvSpPr>
          <p:nvPr>
            <p:ph type="pic" idx="1"/>
          </p:nvPr>
        </p:nvSpPr>
        <p:spPr>
          <a:xfrm>
            <a:off x="241626" y="804374"/>
            <a:ext cx="6027065" cy="4790884"/>
          </a:xfrm>
          <a:custGeom>
            <a:avLst/>
            <a:gdLst>
              <a:gd name="connsiteX0" fmla="*/ 3271100 w 6131155"/>
              <a:gd name="connsiteY0" fmla="*/ 869095 h 4873625"/>
              <a:gd name="connsiteX1" fmla="*/ 3307821 w 6131155"/>
              <a:gd name="connsiteY1" fmla="*/ 969421 h 4873625"/>
              <a:gd name="connsiteX2" fmla="*/ 3369849 w 6131155"/>
              <a:gd name="connsiteY2" fmla="*/ 1379703 h 4873625"/>
              <a:gd name="connsiteX3" fmla="*/ 2131213 w 6131155"/>
              <a:gd name="connsiteY3" fmla="*/ 2752282 h 4873625"/>
              <a:gd name="connsiteX4" fmla="*/ 2125675 w 6131155"/>
              <a:gd name="connsiteY4" fmla="*/ 2752561 h 4873625"/>
              <a:gd name="connsiteX5" fmla="*/ 2860055 w 6131155"/>
              <a:gd name="connsiteY5" fmla="*/ 4004530 h 4873625"/>
              <a:gd name="connsiteX6" fmla="*/ 2823334 w 6131155"/>
              <a:gd name="connsiteY6" fmla="*/ 3904203 h 4873625"/>
              <a:gd name="connsiteX7" fmla="*/ 2761307 w 6131155"/>
              <a:gd name="connsiteY7" fmla="*/ 3493923 h 4873625"/>
              <a:gd name="connsiteX8" fmla="*/ 3999942 w 6131155"/>
              <a:gd name="connsiteY8" fmla="*/ 2121343 h 4873625"/>
              <a:gd name="connsiteX9" fmla="*/ 4005480 w 6131155"/>
              <a:gd name="connsiteY9" fmla="*/ 2121064 h 4873625"/>
              <a:gd name="connsiteX10" fmla="*/ 173703 w 6131155"/>
              <a:gd name="connsiteY10" fmla="*/ 0 h 4873625"/>
              <a:gd name="connsiteX11" fmla="*/ 1960369 w 6131155"/>
              <a:gd name="connsiteY11" fmla="*/ 0 h 4873625"/>
              <a:gd name="connsiteX12" fmla="*/ 1960369 w 6131155"/>
              <a:gd name="connsiteY12" fmla="*/ 1503 h 4873625"/>
              <a:gd name="connsiteX13" fmla="*/ 1990146 w 6131155"/>
              <a:gd name="connsiteY13" fmla="*/ 0 h 4873625"/>
              <a:gd name="connsiteX14" fmla="*/ 2965744 w 6131155"/>
              <a:gd name="connsiteY14" fmla="*/ 404106 h 4873625"/>
              <a:gd name="connsiteX15" fmla="*/ 3078536 w 6131155"/>
              <a:gd name="connsiteY15" fmla="*/ 540810 h 4873625"/>
              <a:gd name="connsiteX16" fmla="*/ 2761307 w 6131155"/>
              <a:gd name="connsiteY16" fmla="*/ 0 h 4873625"/>
              <a:gd name="connsiteX17" fmla="*/ 6131155 w 6131155"/>
              <a:gd name="connsiteY17" fmla="*/ 0 h 4873625"/>
              <a:gd name="connsiteX18" fmla="*/ 6131155 w 6131155"/>
              <a:gd name="connsiteY18" fmla="*/ 1230814 h 4873625"/>
              <a:gd name="connsiteX19" fmla="*/ 4446903 w 6131155"/>
              <a:gd name="connsiteY19" fmla="*/ 2114220 h 4873625"/>
              <a:gd name="connsiteX20" fmla="*/ 5957451 w 6131155"/>
              <a:gd name="connsiteY20" fmla="*/ 2114220 h 4873625"/>
              <a:gd name="connsiteX21" fmla="*/ 5957451 w 6131155"/>
              <a:gd name="connsiteY21" fmla="*/ 4873625 h 4873625"/>
              <a:gd name="connsiteX22" fmla="*/ 4170787 w 6131155"/>
              <a:gd name="connsiteY22" fmla="*/ 4873625 h 4873625"/>
              <a:gd name="connsiteX23" fmla="*/ 4170787 w 6131155"/>
              <a:gd name="connsiteY23" fmla="*/ 4872122 h 4873625"/>
              <a:gd name="connsiteX24" fmla="*/ 4141009 w 6131155"/>
              <a:gd name="connsiteY24" fmla="*/ 4873625 h 4873625"/>
              <a:gd name="connsiteX25" fmla="*/ 3165411 w 6131155"/>
              <a:gd name="connsiteY25" fmla="*/ 4469519 h 4873625"/>
              <a:gd name="connsiteX26" fmla="*/ 3052621 w 6131155"/>
              <a:gd name="connsiteY26" fmla="*/ 4332814 h 4873625"/>
              <a:gd name="connsiteX27" fmla="*/ 3369849 w 6131155"/>
              <a:gd name="connsiteY27" fmla="*/ 4873625 h 4873625"/>
              <a:gd name="connsiteX28" fmla="*/ 0 w 6131155"/>
              <a:gd name="connsiteY28" fmla="*/ 4873625 h 4873625"/>
              <a:gd name="connsiteX29" fmla="*/ 0 w 6131155"/>
              <a:gd name="connsiteY29" fmla="*/ 3642812 h 4873625"/>
              <a:gd name="connsiteX30" fmla="*/ 1684252 w 6131155"/>
              <a:gd name="connsiteY30" fmla="*/ 2759405 h 4873625"/>
              <a:gd name="connsiteX31" fmla="*/ 173703 w 6131155"/>
              <a:gd name="connsiteY31" fmla="*/ 2759405 h 48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1155" h="4873625">
                <a:moveTo>
                  <a:pt x="3271100" y="869095"/>
                </a:moveTo>
                <a:lnTo>
                  <a:pt x="3307821" y="969421"/>
                </a:lnTo>
                <a:cubicBezTo>
                  <a:pt x="3348133" y="1099028"/>
                  <a:pt x="3369849" y="1236829"/>
                  <a:pt x="3369849" y="1379703"/>
                </a:cubicBezTo>
                <a:cubicBezTo>
                  <a:pt x="3369849" y="2094068"/>
                  <a:pt x="2826936" y="2681627"/>
                  <a:pt x="2131213" y="2752282"/>
                </a:cubicBezTo>
                <a:lnTo>
                  <a:pt x="2125675" y="2752561"/>
                </a:lnTo>
                <a:lnTo>
                  <a:pt x="2860055" y="4004530"/>
                </a:lnTo>
                <a:lnTo>
                  <a:pt x="2823334" y="3904203"/>
                </a:lnTo>
                <a:cubicBezTo>
                  <a:pt x="2783022" y="3774596"/>
                  <a:pt x="2761307" y="3636795"/>
                  <a:pt x="2761307" y="3493923"/>
                </a:cubicBezTo>
                <a:cubicBezTo>
                  <a:pt x="2761307" y="2779558"/>
                  <a:pt x="3304219" y="2191998"/>
                  <a:pt x="3999942" y="2121343"/>
                </a:cubicBezTo>
                <a:lnTo>
                  <a:pt x="4005480" y="2121064"/>
                </a:lnTo>
                <a:close/>
                <a:moveTo>
                  <a:pt x="173703" y="0"/>
                </a:moveTo>
                <a:lnTo>
                  <a:pt x="1960369" y="0"/>
                </a:lnTo>
                <a:lnTo>
                  <a:pt x="1960369" y="1503"/>
                </a:lnTo>
                <a:lnTo>
                  <a:pt x="1990146" y="0"/>
                </a:lnTo>
                <a:cubicBezTo>
                  <a:pt x="2371141" y="0"/>
                  <a:pt x="2716067" y="154429"/>
                  <a:pt x="2965744" y="404106"/>
                </a:cubicBezTo>
                <a:lnTo>
                  <a:pt x="3078536" y="540810"/>
                </a:lnTo>
                <a:lnTo>
                  <a:pt x="2761307" y="0"/>
                </a:lnTo>
                <a:lnTo>
                  <a:pt x="6131155" y="0"/>
                </a:lnTo>
                <a:lnTo>
                  <a:pt x="6131155" y="1230814"/>
                </a:lnTo>
                <a:lnTo>
                  <a:pt x="4446903" y="2114220"/>
                </a:lnTo>
                <a:lnTo>
                  <a:pt x="5957451" y="2114220"/>
                </a:lnTo>
                <a:lnTo>
                  <a:pt x="5957451" y="4873625"/>
                </a:lnTo>
                <a:lnTo>
                  <a:pt x="4170787" y="4873625"/>
                </a:lnTo>
                <a:lnTo>
                  <a:pt x="4170787" y="4872122"/>
                </a:lnTo>
                <a:lnTo>
                  <a:pt x="4141009" y="4873625"/>
                </a:lnTo>
                <a:cubicBezTo>
                  <a:pt x="3760014" y="4873625"/>
                  <a:pt x="3415088" y="4719196"/>
                  <a:pt x="3165411" y="4469519"/>
                </a:cubicBezTo>
                <a:lnTo>
                  <a:pt x="3052621" y="4332814"/>
                </a:lnTo>
                <a:lnTo>
                  <a:pt x="3369849" y="4873625"/>
                </a:lnTo>
                <a:lnTo>
                  <a:pt x="0" y="4873625"/>
                </a:lnTo>
                <a:lnTo>
                  <a:pt x="0" y="3642812"/>
                </a:lnTo>
                <a:lnTo>
                  <a:pt x="1684252" y="2759405"/>
                </a:lnTo>
                <a:lnTo>
                  <a:pt x="173703" y="2759405"/>
                </a:lnTo>
                <a:close/>
              </a:path>
            </a:pathLst>
          </a:custGeom>
          <a:solidFill>
            <a:schemeClr val="bg2">
              <a:lumMod val="90000"/>
            </a:schemeClr>
          </a:solidFill>
        </p:spPr>
        <p:txBody>
          <a:bodyPr wrap="square">
            <a:noAutofit/>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Title 1"/>
          <p:cNvSpPr txBox="1">
            <a:spLocks/>
          </p:cNvSpPr>
          <p:nvPr userDrawn="1"/>
        </p:nvSpPr>
        <p:spPr>
          <a:xfrm>
            <a:off x="7436531" y="404812"/>
            <a:ext cx="4347482" cy="13854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Atyp Display Semibold" panose="00000700000000000000" pitchFamily="2" charset="0"/>
                <a:ea typeface="Atyp Display Semibold" panose="00000700000000000000" pitchFamily="2" charset="0"/>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p>
        </p:txBody>
      </p:sp>
      <p:sp>
        <p:nvSpPr>
          <p:cNvPr id="24" name="Text Placeholder 3"/>
          <p:cNvSpPr>
            <a:spLocks noGrp="1"/>
          </p:cNvSpPr>
          <p:nvPr>
            <p:ph type="body" sz="half" idx="13"/>
          </p:nvPr>
        </p:nvSpPr>
        <p:spPr>
          <a:xfrm>
            <a:off x="7436531" y="2049314"/>
            <a:ext cx="4347482" cy="3552508"/>
          </a:xfrm>
        </p:spPr>
        <p:txBody>
          <a:bodyPr/>
          <a:lstStyle>
            <a:lvl1pPr marL="0" indent="0">
              <a:buNone/>
              <a:defRPr sz="1600">
                <a:solidFill>
                  <a:schemeClr val="bg2">
                    <a:lumMod val="9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a:extLst>
              <a:ext uri="{FF2B5EF4-FFF2-40B4-BE49-F238E27FC236}">
                <a16:creationId xmlns:a16="http://schemas.microsoft.com/office/drawing/2014/main" id="{FC85C9FB-A20A-BF40-BEE5-06381DF20F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40" y="5760620"/>
            <a:ext cx="2656285" cy="1097030"/>
          </a:xfrm>
          <a:prstGeom prst="rect">
            <a:avLst/>
          </a:prstGeom>
        </p:spPr>
      </p:pic>
    </p:spTree>
    <p:extLst>
      <p:ext uri="{BB962C8B-B14F-4D97-AF65-F5344CB8AC3E}">
        <p14:creationId xmlns:p14="http://schemas.microsoft.com/office/powerpoint/2010/main" val="252393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ith_Image_3">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0" y="404813"/>
            <a:ext cx="5712528" cy="4332288"/>
          </a:xfrm>
          <a:solidFill>
            <a:schemeClr val="bg2">
              <a:lumMod val="90000"/>
            </a:schemeClr>
          </a:solidFill>
        </p:spPr>
        <p:txBody>
          <a:bodyPr/>
          <a:lstStyle/>
          <a:p>
            <a:r>
              <a:rPr lang="en-US"/>
              <a:t>Click icon to add picture</a:t>
            </a:r>
          </a:p>
        </p:txBody>
      </p:sp>
      <p:sp>
        <p:nvSpPr>
          <p:cNvPr id="9" name="Rectangle 8"/>
          <p:cNvSpPr/>
          <p:nvPr userDrawn="1"/>
        </p:nvSpPr>
        <p:spPr>
          <a:xfrm>
            <a:off x="5268685" y="2668299"/>
            <a:ext cx="6515327" cy="3054014"/>
          </a:xfrm>
          <a:prstGeom prst="rect">
            <a:avLst/>
          </a:prstGeom>
          <a:solidFill>
            <a:srgbClr val="2A4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096001" y="435509"/>
            <a:ext cx="5688012" cy="1600200"/>
          </a:xfrm>
        </p:spPr>
        <p:txBody>
          <a:bodyPr anchor="b"/>
          <a:lstStyle>
            <a:lvl1pPr>
              <a:defRPr sz="3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r>
              <a:rPr lang="en-US"/>
              <a:t>Click to edit Master title style</a:t>
            </a:r>
            <a:endParaRPr lang="en-US" dirty="0"/>
          </a:p>
        </p:txBody>
      </p:sp>
      <p:sp>
        <p:nvSpPr>
          <p:cNvPr id="15" name="Text Placeholder 3"/>
          <p:cNvSpPr>
            <a:spLocks noGrp="1"/>
          </p:cNvSpPr>
          <p:nvPr>
            <p:ph type="body" sz="half" idx="2"/>
          </p:nvPr>
        </p:nvSpPr>
        <p:spPr>
          <a:xfrm>
            <a:off x="6096001" y="3003319"/>
            <a:ext cx="5290456" cy="2318657"/>
          </a:xfrm>
        </p:spPr>
        <p:txBody>
          <a:bodyPr/>
          <a:lstStyle>
            <a:lvl1pPr marL="0" indent="0">
              <a:buNone/>
              <a:defRPr sz="1600">
                <a:solidFill>
                  <a:schemeClr val="bg2">
                    <a:lumMod val="9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Footer Placeholder 4"/>
          <p:cNvSpPr>
            <a:spLocks noGrp="1"/>
          </p:cNvSpPr>
          <p:nvPr>
            <p:ph type="ftr" sz="quarter" idx="11"/>
          </p:nvPr>
        </p:nvSpPr>
        <p:spPr>
          <a:xfrm>
            <a:off x="11117219" y="6301556"/>
            <a:ext cx="745172" cy="198755"/>
          </a:xfrm>
          <a:prstGeom prst="rect">
            <a:avLst/>
          </a:prstGeom>
        </p:spPr>
        <p:txBody>
          <a:bodyPr/>
          <a:lstStyle>
            <a:lvl1pPr algn="ctr">
              <a:defRPr sz="800">
                <a:solidFill>
                  <a:srgbClr val="2A4396"/>
                </a:solidFill>
                <a:latin typeface="Manrope Medium" panose="00000600000000000000" pitchFamily="50" charset="0"/>
              </a:defRPr>
            </a:lvl1pPr>
          </a:lstStyle>
          <a:p>
            <a:r>
              <a:rPr lang="en-US" dirty="0"/>
              <a:t>erua-eui.eu</a:t>
            </a:r>
          </a:p>
        </p:txBody>
      </p:sp>
      <p:pic>
        <p:nvPicPr>
          <p:cNvPr id="12" name="Picture 11">
            <a:extLst>
              <a:ext uri="{FF2B5EF4-FFF2-40B4-BE49-F238E27FC236}">
                <a16:creationId xmlns:a16="http://schemas.microsoft.com/office/drawing/2014/main" id="{55C95445-3E7A-394D-8FCF-3D8DF100F7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291" y="5760620"/>
            <a:ext cx="2656285" cy="1097031"/>
          </a:xfrm>
          <a:prstGeom prst="rect">
            <a:avLst/>
          </a:prstGeom>
        </p:spPr>
      </p:pic>
    </p:spTree>
    <p:extLst>
      <p:ext uri="{BB962C8B-B14F-4D97-AF65-F5344CB8AC3E}">
        <p14:creationId xmlns:p14="http://schemas.microsoft.com/office/powerpoint/2010/main" val="67285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ith_Image_4">
    <p:spTree>
      <p:nvGrpSpPr>
        <p:cNvPr id="1" name=""/>
        <p:cNvGrpSpPr/>
        <p:nvPr/>
      </p:nvGrpSpPr>
      <p:grpSpPr>
        <a:xfrm>
          <a:off x="0" y="0"/>
          <a:ext cx="0" cy="0"/>
          <a:chOff x="0" y="0"/>
          <a:chExt cx="0" cy="0"/>
        </a:xfrm>
      </p:grpSpPr>
      <p:sp>
        <p:nvSpPr>
          <p:cNvPr id="41" name="Rectangle 40"/>
          <p:cNvSpPr/>
          <p:nvPr userDrawn="1"/>
        </p:nvSpPr>
        <p:spPr>
          <a:xfrm>
            <a:off x="7641771" y="0"/>
            <a:ext cx="4550229" cy="6858000"/>
          </a:xfrm>
          <a:prstGeom prst="rect">
            <a:avLst/>
          </a:prstGeom>
          <a:solidFill>
            <a:srgbClr val="2A4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p:cNvSpPr>
            <a:spLocks noGrp="1"/>
          </p:cNvSpPr>
          <p:nvPr>
            <p:ph type="pic" idx="1"/>
          </p:nvPr>
        </p:nvSpPr>
        <p:spPr>
          <a:xfrm>
            <a:off x="5921829" y="804373"/>
            <a:ext cx="6035323" cy="4797449"/>
          </a:xfrm>
          <a:custGeom>
            <a:avLst/>
            <a:gdLst>
              <a:gd name="connsiteX0" fmla="*/ 3271100 w 6131155"/>
              <a:gd name="connsiteY0" fmla="*/ 869095 h 4873625"/>
              <a:gd name="connsiteX1" fmla="*/ 3307821 w 6131155"/>
              <a:gd name="connsiteY1" fmla="*/ 969421 h 4873625"/>
              <a:gd name="connsiteX2" fmla="*/ 3369849 w 6131155"/>
              <a:gd name="connsiteY2" fmla="*/ 1379703 h 4873625"/>
              <a:gd name="connsiteX3" fmla="*/ 2131213 w 6131155"/>
              <a:gd name="connsiteY3" fmla="*/ 2752282 h 4873625"/>
              <a:gd name="connsiteX4" fmla="*/ 2125675 w 6131155"/>
              <a:gd name="connsiteY4" fmla="*/ 2752561 h 4873625"/>
              <a:gd name="connsiteX5" fmla="*/ 2860055 w 6131155"/>
              <a:gd name="connsiteY5" fmla="*/ 4004530 h 4873625"/>
              <a:gd name="connsiteX6" fmla="*/ 2823334 w 6131155"/>
              <a:gd name="connsiteY6" fmla="*/ 3904203 h 4873625"/>
              <a:gd name="connsiteX7" fmla="*/ 2761307 w 6131155"/>
              <a:gd name="connsiteY7" fmla="*/ 3493923 h 4873625"/>
              <a:gd name="connsiteX8" fmla="*/ 3999942 w 6131155"/>
              <a:gd name="connsiteY8" fmla="*/ 2121343 h 4873625"/>
              <a:gd name="connsiteX9" fmla="*/ 4005480 w 6131155"/>
              <a:gd name="connsiteY9" fmla="*/ 2121064 h 4873625"/>
              <a:gd name="connsiteX10" fmla="*/ 173703 w 6131155"/>
              <a:gd name="connsiteY10" fmla="*/ 0 h 4873625"/>
              <a:gd name="connsiteX11" fmla="*/ 1960369 w 6131155"/>
              <a:gd name="connsiteY11" fmla="*/ 0 h 4873625"/>
              <a:gd name="connsiteX12" fmla="*/ 1960369 w 6131155"/>
              <a:gd name="connsiteY12" fmla="*/ 1503 h 4873625"/>
              <a:gd name="connsiteX13" fmla="*/ 1990146 w 6131155"/>
              <a:gd name="connsiteY13" fmla="*/ 0 h 4873625"/>
              <a:gd name="connsiteX14" fmla="*/ 2965744 w 6131155"/>
              <a:gd name="connsiteY14" fmla="*/ 404106 h 4873625"/>
              <a:gd name="connsiteX15" fmla="*/ 3078536 w 6131155"/>
              <a:gd name="connsiteY15" fmla="*/ 540810 h 4873625"/>
              <a:gd name="connsiteX16" fmla="*/ 2761307 w 6131155"/>
              <a:gd name="connsiteY16" fmla="*/ 0 h 4873625"/>
              <a:gd name="connsiteX17" fmla="*/ 6131155 w 6131155"/>
              <a:gd name="connsiteY17" fmla="*/ 0 h 4873625"/>
              <a:gd name="connsiteX18" fmla="*/ 6131155 w 6131155"/>
              <a:gd name="connsiteY18" fmla="*/ 1230814 h 4873625"/>
              <a:gd name="connsiteX19" fmla="*/ 4446903 w 6131155"/>
              <a:gd name="connsiteY19" fmla="*/ 2114220 h 4873625"/>
              <a:gd name="connsiteX20" fmla="*/ 5957451 w 6131155"/>
              <a:gd name="connsiteY20" fmla="*/ 2114220 h 4873625"/>
              <a:gd name="connsiteX21" fmla="*/ 5957451 w 6131155"/>
              <a:gd name="connsiteY21" fmla="*/ 4873625 h 4873625"/>
              <a:gd name="connsiteX22" fmla="*/ 4170787 w 6131155"/>
              <a:gd name="connsiteY22" fmla="*/ 4873625 h 4873625"/>
              <a:gd name="connsiteX23" fmla="*/ 4170787 w 6131155"/>
              <a:gd name="connsiteY23" fmla="*/ 4872122 h 4873625"/>
              <a:gd name="connsiteX24" fmla="*/ 4141009 w 6131155"/>
              <a:gd name="connsiteY24" fmla="*/ 4873625 h 4873625"/>
              <a:gd name="connsiteX25" fmla="*/ 3165411 w 6131155"/>
              <a:gd name="connsiteY25" fmla="*/ 4469519 h 4873625"/>
              <a:gd name="connsiteX26" fmla="*/ 3052621 w 6131155"/>
              <a:gd name="connsiteY26" fmla="*/ 4332814 h 4873625"/>
              <a:gd name="connsiteX27" fmla="*/ 3369849 w 6131155"/>
              <a:gd name="connsiteY27" fmla="*/ 4873625 h 4873625"/>
              <a:gd name="connsiteX28" fmla="*/ 0 w 6131155"/>
              <a:gd name="connsiteY28" fmla="*/ 4873625 h 4873625"/>
              <a:gd name="connsiteX29" fmla="*/ 0 w 6131155"/>
              <a:gd name="connsiteY29" fmla="*/ 3642812 h 4873625"/>
              <a:gd name="connsiteX30" fmla="*/ 1684252 w 6131155"/>
              <a:gd name="connsiteY30" fmla="*/ 2759405 h 4873625"/>
              <a:gd name="connsiteX31" fmla="*/ 173703 w 6131155"/>
              <a:gd name="connsiteY31" fmla="*/ 2759405 h 48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1155" h="4873625">
                <a:moveTo>
                  <a:pt x="3271100" y="869095"/>
                </a:moveTo>
                <a:lnTo>
                  <a:pt x="3307821" y="969421"/>
                </a:lnTo>
                <a:cubicBezTo>
                  <a:pt x="3348133" y="1099028"/>
                  <a:pt x="3369849" y="1236829"/>
                  <a:pt x="3369849" y="1379703"/>
                </a:cubicBezTo>
                <a:cubicBezTo>
                  <a:pt x="3369849" y="2094068"/>
                  <a:pt x="2826936" y="2681627"/>
                  <a:pt x="2131213" y="2752282"/>
                </a:cubicBezTo>
                <a:lnTo>
                  <a:pt x="2125675" y="2752561"/>
                </a:lnTo>
                <a:lnTo>
                  <a:pt x="2860055" y="4004530"/>
                </a:lnTo>
                <a:lnTo>
                  <a:pt x="2823334" y="3904203"/>
                </a:lnTo>
                <a:cubicBezTo>
                  <a:pt x="2783022" y="3774596"/>
                  <a:pt x="2761307" y="3636795"/>
                  <a:pt x="2761307" y="3493923"/>
                </a:cubicBezTo>
                <a:cubicBezTo>
                  <a:pt x="2761307" y="2779558"/>
                  <a:pt x="3304219" y="2191998"/>
                  <a:pt x="3999942" y="2121343"/>
                </a:cubicBezTo>
                <a:lnTo>
                  <a:pt x="4005480" y="2121064"/>
                </a:lnTo>
                <a:close/>
                <a:moveTo>
                  <a:pt x="173703" y="0"/>
                </a:moveTo>
                <a:lnTo>
                  <a:pt x="1960369" y="0"/>
                </a:lnTo>
                <a:lnTo>
                  <a:pt x="1960369" y="1503"/>
                </a:lnTo>
                <a:lnTo>
                  <a:pt x="1990146" y="0"/>
                </a:lnTo>
                <a:cubicBezTo>
                  <a:pt x="2371141" y="0"/>
                  <a:pt x="2716067" y="154429"/>
                  <a:pt x="2965744" y="404106"/>
                </a:cubicBezTo>
                <a:lnTo>
                  <a:pt x="3078536" y="540810"/>
                </a:lnTo>
                <a:lnTo>
                  <a:pt x="2761307" y="0"/>
                </a:lnTo>
                <a:lnTo>
                  <a:pt x="6131155" y="0"/>
                </a:lnTo>
                <a:lnTo>
                  <a:pt x="6131155" y="1230814"/>
                </a:lnTo>
                <a:lnTo>
                  <a:pt x="4446903" y="2114220"/>
                </a:lnTo>
                <a:lnTo>
                  <a:pt x="5957451" y="2114220"/>
                </a:lnTo>
                <a:lnTo>
                  <a:pt x="5957451" y="4873625"/>
                </a:lnTo>
                <a:lnTo>
                  <a:pt x="4170787" y="4873625"/>
                </a:lnTo>
                <a:lnTo>
                  <a:pt x="4170787" y="4872122"/>
                </a:lnTo>
                <a:lnTo>
                  <a:pt x="4141009" y="4873625"/>
                </a:lnTo>
                <a:cubicBezTo>
                  <a:pt x="3760014" y="4873625"/>
                  <a:pt x="3415088" y="4719196"/>
                  <a:pt x="3165411" y="4469519"/>
                </a:cubicBezTo>
                <a:lnTo>
                  <a:pt x="3052621" y="4332814"/>
                </a:lnTo>
                <a:lnTo>
                  <a:pt x="3369849" y="4873625"/>
                </a:lnTo>
                <a:lnTo>
                  <a:pt x="0" y="4873625"/>
                </a:lnTo>
                <a:lnTo>
                  <a:pt x="0" y="3642812"/>
                </a:lnTo>
                <a:lnTo>
                  <a:pt x="1684252" y="2759405"/>
                </a:lnTo>
                <a:lnTo>
                  <a:pt x="173703" y="2759405"/>
                </a:lnTo>
                <a:close/>
              </a:path>
            </a:pathLst>
          </a:custGeom>
          <a:solidFill>
            <a:schemeClr val="bg2">
              <a:lumMod val="90000"/>
            </a:schemeClr>
          </a:solidFill>
        </p:spPr>
        <p:txBody>
          <a:bodyPr wrap="square">
            <a:noAutofit/>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4" name="Title 1"/>
          <p:cNvSpPr>
            <a:spLocks noGrp="1"/>
          </p:cNvSpPr>
          <p:nvPr>
            <p:ph type="title"/>
          </p:nvPr>
        </p:nvSpPr>
        <p:spPr>
          <a:xfrm>
            <a:off x="310017" y="404812"/>
            <a:ext cx="4347482" cy="1385421"/>
          </a:xfrm>
        </p:spPr>
        <p:txBody>
          <a:bodyPr anchor="b"/>
          <a:lstStyle>
            <a:lvl1pPr>
              <a:defRPr sz="3200">
                <a:latin typeface="Arial" panose="020B0604020202020204" pitchFamily="34" charset="0"/>
                <a:ea typeface="Atyp Display Semibold" panose="00000700000000000000" pitchFamily="2" charset="0"/>
                <a:cs typeface="Arial" panose="020B0604020202020204" pitchFamily="34" charset="0"/>
              </a:defRPr>
            </a:lvl1pPr>
          </a:lstStyle>
          <a:p>
            <a:r>
              <a:rPr lang="en-US"/>
              <a:t>Click to edit Master title style</a:t>
            </a:r>
            <a:endParaRPr lang="en-US" dirty="0"/>
          </a:p>
        </p:txBody>
      </p:sp>
      <p:sp>
        <p:nvSpPr>
          <p:cNvPr id="45" name="Text Placeholder 3"/>
          <p:cNvSpPr>
            <a:spLocks noGrp="1"/>
          </p:cNvSpPr>
          <p:nvPr>
            <p:ph type="body" sz="half" idx="2"/>
          </p:nvPr>
        </p:nvSpPr>
        <p:spPr>
          <a:xfrm>
            <a:off x="310017" y="2049314"/>
            <a:ext cx="4347482" cy="3552508"/>
          </a:xfrm>
        </p:spPr>
        <p:txBody>
          <a:bodyPr/>
          <a:lstStyle>
            <a:lvl1pPr marL="0" indent="0">
              <a:buNone/>
              <a:defRPr sz="1600">
                <a:solidFill>
                  <a:schemeClr val="bg2">
                    <a:lumMod val="2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6" name="Footer Placeholder 4"/>
          <p:cNvSpPr>
            <a:spLocks noGrp="1"/>
          </p:cNvSpPr>
          <p:nvPr>
            <p:ph type="ftr" sz="quarter" idx="11"/>
          </p:nvPr>
        </p:nvSpPr>
        <p:spPr>
          <a:xfrm>
            <a:off x="11131824" y="6306817"/>
            <a:ext cx="745172" cy="198755"/>
          </a:xfrm>
          <a:prstGeom prst="rect">
            <a:avLst/>
          </a:prstGeom>
        </p:spPr>
        <p:txBody>
          <a:bodyPr/>
          <a:lstStyle>
            <a:lvl1pPr algn="ctr">
              <a:defRPr sz="800">
                <a:solidFill>
                  <a:schemeClr val="bg2">
                    <a:lumMod val="90000"/>
                  </a:schemeClr>
                </a:solidFill>
                <a:latin typeface="Manrope Medium" panose="00000600000000000000" pitchFamily="50" charset="0"/>
              </a:defRPr>
            </a:lvl1pPr>
          </a:lstStyle>
          <a:p>
            <a:r>
              <a:rPr lang="en-US"/>
              <a:t>erua-eui.eu</a:t>
            </a:r>
          </a:p>
        </p:txBody>
      </p:sp>
      <p:sp>
        <p:nvSpPr>
          <p:cNvPr id="47" name="Slide Number Placeholder 5"/>
          <p:cNvSpPr txBox="1">
            <a:spLocks/>
          </p:cNvSpPr>
          <p:nvPr userDrawn="1"/>
        </p:nvSpPr>
        <p:spPr>
          <a:xfrm>
            <a:off x="11277600" y="339355"/>
            <a:ext cx="599396" cy="204931"/>
          </a:xfrm>
          <a:prstGeom prst="rect">
            <a:avLst/>
          </a:prstGeom>
        </p:spPr>
        <p:txBody>
          <a:bodyPr/>
          <a:lstStyle>
            <a:defPPr>
              <a:defRPr lang="en-US"/>
            </a:defPPr>
            <a:lvl1pPr marL="0" algn="l" defTabSz="914400" rtl="0" eaLnBrk="1" latinLnBrk="0" hangingPunct="1">
              <a:defRPr sz="1000" kern="1200">
                <a:solidFill>
                  <a:schemeClr val="accent1"/>
                </a:solidFill>
                <a:latin typeface="Manrope ExtraBold" panose="000009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23F6187-EC7D-4F99-BDEF-D98BE2D22ADF}" type="slidenum">
              <a:rPr lang="en-US" smtClean="0"/>
              <a:pPr algn="r"/>
              <a:t>‹#›</a:t>
            </a:fld>
            <a:endParaRPr lang="en-US" dirty="0"/>
          </a:p>
        </p:txBody>
      </p:sp>
      <p:pic>
        <p:nvPicPr>
          <p:cNvPr id="10" name="Picture 9">
            <a:extLst>
              <a:ext uri="{FF2B5EF4-FFF2-40B4-BE49-F238E27FC236}">
                <a16:creationId xmlns:a16="http://schemas.microsoft.com/office/drawing/2014/main" id="{E9EC5D58-64A3-144D-AFE3-4CC969B4C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291" y="5760620"/>
            <a:ext cx="2656285" cy="1097031"/>
          </a:xfrm>
          <a:prstGeom prst="rect">
            <a:avLst/>
          </a:prstGeom>
        </p:spPr>
      </p:pic>
    </p:spTree>
    <p:extLst>
      <p:ext uri="{BB962C8B-B14F-4D97-AF65-F5344CB8AC3E}">
        <p14:creationId xmlns:p14="http://schemas.microsoft.com/office/powerpoint/2010/main" val="191665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ith_Image_5">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2A4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idx="1"/>
          </p:nvPr>
        </p:nvSpPr>
        <p:spPr>
          <a:xfrm>
            <a:off x="5921829" y="804373"/>
            <a:ext cx="6035323" cy="4797449"/>
          </a:xfrm>
          <a:custGeom>
            <a:avLst/>
            <a:gdLst>
              <a:gd name="connsiteX0" fmla="*/ 3271100 w 6131155"/>
              <a:gd name="connsiteY0" fmla="*/ 869095 h 4873625"/>
              <a:gd name="connsiteX1" fmla="*/ 3307821 w 6131155"/>
              <a:gd name="connsiteY1" fmla="*/ 969421 h 4873625"/>
              <a:gd name="connsiteX2" fmla="*/ 3369849 w 6131155"/>
              <a:gd name="connsiteY2" fmla="*/ 1379703 h 4873625"/>
              <a:gd name="connsiteX3" fmla="*/ 2131213 w 6131155"/>
              <a:gd name="connsiteY3" fmla="*/ 2752282 h 4873625"/>
              <a:gd name="connsiteX4" fmla="*/ 2125675 w 6131155"/>
              <a:gd name="connsiteY4" fmla="*/ 2752561 h 4873625"/>
              <a:gd name="connsiteX5" fmla="*/ 2860055 w 6131155"/>
              <a:gd name="connsiteY5" fmla="*/ 4004530 h 4873625"/>
              <a:gd name="connsiteX6" fmla="*/ 2823334 w 6131155"/>
              <a:gd name="connsiteY6" fmla="*/ 3904203 h 4873625"/>
              <a:gd name="connsiteX7" fmla="*/ 2761307 w 6131155"/>
              <a:gd name="connsiteY7" fmla="*/ 3493923 h 4873625"/>
              <a:gd name="connsiteX8" fmla="*/ 3999942 w 6131155"/>
              <a:gd name="connsiteY8" fmla="*/ 2121343 h 4873625"/>
              <a:gd name="connsiteX9" fmla="*/ 4005480 w 6131155"/>
              <a:gd name="connsiteY9" fmla="*/ 2121064 h 4873625"/>
              <a:gd name="connsiteX10" fmla="*/ 173703 w 6131155"/>
              <a:gd name="connsiteY10" fmla="*/ 0 h 4873625"/>
              <a:gd name="connsiteX11" fmla="*/ 1960369 w 6131155"/>
              <a:gd name="connsiteY11" fmla="*/ 0 h 4873625"/>
              <a:gd name="connsiteX12" fmla="*/ 1960369 w 6131155"/>
              <a:gd name="connsiteY12" fmla="*/ 1503 h 4873625"/>
              <a:gd name="connsiteX13" fmla="*/ 1990146 w 6131155"/>
              <a:gd name="connsiteY13" fmla="*/ 0 h 4873625"/>
              <a:gd name="connsiteX14" fmla="*/ 2965744 w 6131155"/>
              <a:gd name="connsiteY14" fmla="*/ 404106 h 4873625"/>
              <a:gd name="connsiteX15" fmla="*/ 3078536 w 6131155"/>
              <a:gd name="connsiteY15" fmla="*/ 540810 h 4873625"/>
              <a:gd name="connsiteX16" fmla="*/ 2761307 w 6131155"/>
              <a:gd name="connsiteY16" fmla="*/ 0 h 4873625"/>
              <a:gd name="connsiteX17" fmla="*/ 6131155 w 6131155"/>
              <a:gd name="connsiteY17" fmla="*/ 0 h 4873625"/>
              <a:gd name="connsiteX18" fmla="*/ 6131155 w 6131155"/>
              <a:gd name="connsiteY18" fmla="*/ 1230814 h 4873625"/>
              <a:gd name="connsiteX19" fmla="*/ 4446903 w 6131155"/>
              <a:gd name="connsiteY19" fmla="*/ 2114220 h 4873625"/>
              <a:gd name="connsiteX20" fmla="*/ 5957451 w 6131155"/>
              <a:gd name="connsiteY20" fmla="*/ 2114220 h 4873625"/>
              <a:gd name="connsiteX21" fmla="*/ 5957451 w 6131155"/>
              <a:gd name="connsiteY21" fmla="*/ 4873625 h 4873625"/>
              <a:gd name="connsiteX22" fmla="*/ 4170787 w 6131155"/>
              <a:gd name="connsiteY22" fmla="*/ 4873625 h 4873625"/>
              <a:gd name="connsiteX23" fmla="*/ 4170787 w 6131155"/>
              <a:gd name="connsiteY23" fmla="*/ 4872122 h 4873625"/>
              <a:gd name="connsiteX24" fmla="*/ 4141009 w 6131155"/>
              <a:gd name="connsiteY24" fmla="*/ 4873625 h 4873625"/>
              <a:gd name="connsiteX25" fmla="*/ 3165411 w 6131155"/>
              <a:gd name="connsiteY25" fmla="*/ 4469519 h 4873625"/>
              <a:gd name="connsiteX26" fmla="*/ 3052621 w 6131155"/>
              <a:gd name="connsiteY26" fmla="*/ 4332814 h 4873625"/>
              <a:gd name="connsiteX27" fmla="*/ 3369849 w 6131155"/>
              <a:gd name="connsiteY27" fmla="*/ 4873625 h 4873625"/>
              <a:gd name="connsiteX28" fmla="*/ 0 w 6131155"/>
              <a:gd name="connsiteY28" fmla="*/ 4873625 h 4873625"/>
              <a:gd name="connsiteX29" fmla="*/ 0 w 6131155"/>
              <a:gd name="connsiteY29" fmla="*/ 3642812 h 4873625"/>
              <a:gd name="connsiteX30" fmla="*/ 1684252 w 6131155"/>
              <a:gd name="connsiteY30" fmla="*/ 2759405 h 4873625"/>
              <a:gd name="connsiteX31" fmla="*/ 173703 w 6131155"/>
              <a:gd name="connsiteY31" fmla="*/ 2759405 h 48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1155" h="4873625">
                <a:moveTo>
                  <a:pt x="3271100" y="869095"/>
                </a:moveTo>
                <a:lnTo>
                  <a:pt x="3307821" y="969421"/>
                </a:lnTo>
                <a:cubicBezTo>
                  <a:pt x="3348133" y="1099028"/>
                  <a:pt x="3369849" y="1236829"/>
                  <a:pt x="3369849" y="1379703"/>
                </a:cubicBezTo>
                <a:cubicBezTo>
                  <a:pt x="3369849" y="2094068"/>
                  <a:pt x="2826936" y="2681627"/>
                  <a:pt x="2131213" y="2752282"/>
                </a:cubicBezTo>
                <a:lnTo>
                  <a:pt x="2125675" y="2752561"/>
                </a:lnTo>
                <a:lnTo>
                  <a:pt x="2860055" y="4004530"/>
                </a:lnTo>
                <a:lnTo>
                  <a:pt x="2823334" y="3904203"/>
                </a:lnTo>
                <a:cubicBezTo>
                  <a:pt x="2783022" y="3774596"/>
                  <a:pt x="2761307" y="3636795"/>
                  <a:pt x="2761307" y="3493923"/>
                </a:cubicBezTo>
                <a:cubicBezTo>
                  <a:pt x="2761307" y="2779558"/>
                  <a:pt x="3304219" y="2191998"/>
                  <a:pt x="3999942" y="2121343"/>
                </a:cubicBezTo>
                <a:lnTo>
                  <a:pt x="4005480" y="2121064"/>
                </a:lnTo>
                <a:close/>
                <a:moveTo>
                  <a:pt x="173703" y="0"/>
                </a:moveTo>
                <a:lnTo>
                  <a:pt x="1960369" y="0"/>
                </a:lnTo>
                <a:lnTo>
                  <a:pt x="1960369" y="1503"/>
                </a:lnTo>
                <a:lnTo>
                  <a:pt x="1990146" y="0"/>
                </a:lnTo>
                <a:cubicBezTo>
                  <a:pt x="2371141" y="0"/>
                  <a:pt x="2716067" y="154429"/>
                  <a:pt x="2965744" y="404106"/>
                </a:cubicBezTo>
                <a:lnTo>
                  <a:pt x="3078536" y="540810"/>
                </a:lnTo>
                <a:lnTo>
                  <a:pt x="2761307" y="0"/>
                </a:lnTo>
                <a:lnTo>
                  <a:pt x="6131155" y="0"/>
                </a:lnTo>
                <a:lnTo>
                  <a:pt x="6131155" y="1230814"/>
                </a:lnTo>
                <a:lnTo>
                  <a:pt x="4446903" y="2114220"/>
                </a:lnTo>
                <a:lnTo>
                  <a:pt x="5957451" y="2114220"/>
                </a:lnTo>
                <a:lnTo>
                  <a:pt x="5957451" y="4873625"/>
                </a:lnTo>
                <a:lnTo>
                  <a:pt x="4170787" y="4873625"/>
                </a:lnTo>
                <a:lnTo>
                  <a:pt x="4170787" y="4872122"/>
                </a:lnTo>
                <a:lnTo>
                  <a:pt x="4141009" y="4873625"/>
                </a:lnTo>
                <a:cubicBezTo>
                  <a:pt x="3760014" y="4873625"/>
                  <a:pt x="3415088" y="4719196"/>
                  <a:pt x="3165411" y="4469519"/>
                </a:cubicBezTo>
                <a:lnTo>
                  <a:pt x="3052621" y="4332814"/>
                </a:lnTo>
                <a:lnTo>
                  <a:pt x="3369849" y="4873625"/>
                </a:lnTo>
                <a:lnTo>
                  <a:pt x="0" y="4873625"/>
                </a:lnTo>
                <a:lnTo>
                  <a:pt x="0" y="3642812"/>
                </a:lnTo>
                <a:lnTo>
                  <a:pt x="1684252" y="2759405"/>
                </a:lnTo>
                <a:lnTo>
                  <a:pt x="173703" y="2759405"/>
                </a:lnTo>
                <a:close/>
              </a:path>
            </a:pathLst>
          </a:custGeom>
          <a:solidFill>
            <a:schemeClr val="bg2">
              <a:lumMod val="90000"/>
            </a:schemeClr>
          </a:solidFill>
        </p:spPr>
        <p:txBody>
          <a:bodyPr wrap="square">
            <a:noAutofit/>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p:cNvSpPr>
            <a:spLocks noGrp="1"/>
          </p:cNvSpPr>
          <p:nvPr>
            <p:ph type="title"/>
          </p:nvPr>
        </p:nvSpPr>
        <p:spPr>
          <a:xfrm>
            <a:off x="310017" y="404812"/>
            <a:ext cx="4347482" cy="1385421"/>
          </a:xfrm>
        </p:spPr>
        <p:txBody>
          <a:bodyPr anchor="b"/>
          <a:lstStyle>
            <a:lvl1pPr>
              <a:defRPr sz="3200">
                <a:solidFill>
                  <a:schemeClr val="bg1"/>
                </a:solidFill>
                <a:latin typeface="Arial" panose="020B0604020202020204" pitchFamily="34" charset="0"/>
                <a:ea typeface="Atyp Display Semibold" panose="00000700000000000000" pitchFamily="2" charset="0"/>
                <a:cs typeface="Arial" panose="020B0604020202020204" pitchFamily="34" charset="0"/>
              </a:defRPr>
            </a:lvl1pPr>
          </a:lstStyle>
          <a:p>
            <a:r>
              <a:rPr lang="en-US"/>
              <a:t>Click to edit Master title style</a:t>
            </a:r>
            <a:endParaRPr lang="en-US" dirty="0"/>
          </a:p>
        </p:txBody>
      </p:sp>
      <p:sp>
        <p:nvSpPr>
          <p:cNvPr id="11" name="Text Placeholder 3"/>
          <p:cNvSpPr>
            <a:spLocks noGrp="1"/>
          </p:cNvSpPr>
          <p:nvPr>
            <p:ph type="body" sz="half" idx="2"/>
          </p:nvPr>
        </p:nvSpPr>
        <p:spPr>
          <a:xfrm>
            <a:off x="310017" y="2049314"/>
            <a:ext cx="4347482" cy="3552508"/>
          </a:xfrm>
        </p:spPr>
        <p:txBody>
          <a:bodyPr/>
          <a:lstStyle>
            <a:lvl1pPr marL="0" indent="0">
              <a:buNone/>
              <a:defRPr sz="1600">
                <a:solidFill>
                  <a:schemeClr val="bg2">
                    <a:lumMod val="9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Footer Placeholder 4"/>
          <p:cNvSpPr>
            <a:spLocks noGrp="1"/>
          </p:cNvSpPr>
          <p:nvPr>
            <p:ph type="ftr" sz="quarter" idx="11"/>
          </p:nvPr>
        </p:nvSpPr>
        <p:spPr>
          <a:xfrm>
            <a:off x="11131824" y="6306817"/>
            <a:ext cx="745172" cy="198755"/>
          </a:xfrm>
          <a:prstGeom prst="rect">
            <a:avLst/>
          </a:prstGeom>
        </p:spPr>
        <p:txBody>
          <a:bodyPr/>
          <a:lstStyle>
            <a:lvl1pPr algn="ctr">
              <a:defRPr sz="800">
                <a:solidFill>
                  <a:schemeClr val="bg2">
                    <a:lumMod val="90000"/>
                  </a:schemeClr>
                </a:solidFill>
                <a:latin typeface="Manrope Medium" panose="00000600000000000000" pitchFamily="50" charset="0"/>
              </a:defRPr>
            </a:lvl1pPr>
          </a:lstStyle>
          <a:p>
            <a:r>
              <a:rPr lang="en-US"/>
              <a:t>erua-eui.eu</a:t>
            </a:r>
          </a:p>
        </p:txBody>
      </p:sp>
      <p:sp>
        <p:nvSpPr>
          <p:cNvPr id="13" name="Slide Number Placeholder 5"/>
          <p:cNvSpPr txBox="1">
            <a:spLocks/>
          </p:cNvSpPr>
          <p:nvPr userDrawn="1"/>
        </p:nvSpPr>
        <p:spPr>
          <a:xfrm>
            <a:off x="11277600" y="339355"/>
            <a:ext cx="599396" cy="204931"/>
          </a:xfrm>
          <a:prstGeom prst="rect">
            <a:avLst/>
          </a:prstGeom>
        </p:spPr>
        <p:txBody>
          <a:bodyPr/>
          <a:lstStyle>
            <a:defPPr>
              <a:defRPr lang="en-US"/>
            </a:defPPr>
            <a:lvl1pPr marL="0" algn="l" defTabSz="914400" rtl="0" eaLnBrk="1" latinLnBrk="0" hangingPunct="1">
              <a:defRPr sz="1000" kern="1200">
                <a:solidFill>
                  <a:schemeClr val="accent1"/>
                </a:solidFill>
                <a:latin typeface="Manrope ExtraBold" panose="000009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23F6187-EC7D-4F99-BDEF-D98BE2D22ADF}" type="slidenum">
              <a:rPr lang="en-US" smtClean="0"/>
              <a:pPr algn="r"/>
              <a:t>‹#›</a:t>
            </a:fld>
            <a:endParaRPr lang="en-US" dirty="0"/>
          </a:p>
        </p:txBody>
      </p:sp>
      <p:pic>
        <p:nvPicPr>
          <p:cNvPr id="14" name="Picture 13">
            <a:extLst>
              <a:ext uri="{FF2B5EF4-FFF2-40B4-BE49-F238E27FC236}">
                <a16:creationId xmlns:a16="http://schemas.microsoft.com/office/drawing/2014/main" id="{37F38A5A-49D0-F643-9BD8-D9DD68BAF0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291" y="5760620"/>
            <a:ext cx="2656285" cy="1097030"/>
          </a:xfrm>
          <a:prstGeom prst="rect">
            <a:avLst/>
          </a:prstGeom>
        </p:spPr>
      </p:pic>
    </p:spTree>
    <p:extLst>
      <p:ext uri="{BB962C8B-B14F-4D97-AF65-F5344CB8AC3E}">
        <p14:creationId xmlns:p14="http://schemas.microsoft.com/office/powerpoint/2010/main" val="3615097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ith_Image_6">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85114" y="1"/>
            <a:ext cx="6106886" cy="4332288"/>
          </a:xfrm>
          <a:solidFill>
            <a:schemeClr val="bg2">
              <a:lumMod val="90000"/>
            </a:schemeClr>
          </a:solidFill>
        </p:spPr>
        <p:txBody>
          <a:bodyPr/>
          <a:lstStyle/>
          <a:p>
            <a:r>
              <a:rPr lang="en-US"/>
              <a:t>Click icon to add picture</a:t>
            </a:r>
          </a:p>
        </p:txBody>
      </p:sp>
      <p:sp>
        <p:nvSpPr>
          <p:cNvPr id="44" name="Title 1"/>
          <p:cNvSpPr>
            <a:spLocks noGrp="1"/>
          </p:cNvSpPr>
          <p:nvPr>
            <p:ph type="title"/>
          </p:nvPr>
        </p:nvSpPr>
        <p:spPr>
          <a:xfrm>
            <a:off x="307182" y="453361"/>
            <a:ext cx="4347482" cy="1600200"/>
          </a:xfrm>
        </p:spPr>
        <p:txBody>
          <a:bodyPr anchor="b"/>
          <a:lstStyle>
            <a:lvl1pPr>
              <a:defRPr sz="3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r>
              <a:rPr lang="en-US"/>
              <a:t>Click to edit Master title style</a:t>
            </a:r>
            <a:endParaRPr lang="en-US" dirty="0"/>
          </a:p>
        </p:txBody>
      </p:sp>
      <p:sp>
        <p:nvSpPr>
          <p:cNvPr id="46" name="Footer Placeholder 4"/>
          <p:cNvSpPr>
            <a:spLocks noGrp="1"/>
          </p:cNvSpPr>
          <p:nvPr>
            <p:ph type="ftr" sz="quarter" idx="11"/>
          </p:nvPr>
        </p:nvSpPr>
        <p:spPr>
          <a:xfrm>
            <a:off x="356118" y="6313985"/>
            <a:ext cx="745172" cy="198755"/>
          </a:xfrm>
          <a:prstGeom prst="rect">
            <a:avLst/>
          </a:prstGeom>
        </p:spPr>
        <p:txBody>
          <a:bodyPr/>
          <a:lstStyle>
            <a:lvl1pPr algn="ctr">
              <a:defRPr sz="800">
                <a:solidFill>
                  <a:srgbClr val="2A4396"/>
                </a:solidFill>
                <a:latin typeface="Manrope Medium" panose="00000600000000000000" pitchFamily="50" charset="0"/>
              </a:defRPr>
            </a:lvl1pPr>
          </a:lstStyle>
          <a:p>
            <a:r>
              <a:rPr lang="en-US" dirty="0"/>
              <a:t>erua-eui.eu</a:t>
            </a:r>
          </a:p>
        </p:txBody>
      </p:sp>
      <p:sp>
        <p:nvSpPr>
          <p:cNvPr id="41" name="Rectangle 40"/>
          <p:cNvSpPr/>
          <p:nvPr userDrawn="1"/>
        </p:nvSpPr>
        <p:spPr>
          <a:xfrm>
            <a:off x="903515" y="2500813"/>
            <a:ext cx="5638800" cy="3054014"/>
          </a:xfrm>
          <a:prstGeom prst="rect">
            <a:avLst/>
          </a:prstGeom>
          <a:solidFill>
            <a:srgbClr val="2A4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3"/>
          <p:cNvSpPr>
            <a:spLocks noGrp="1"/>
          </p:cNvSpPr>
          <p:nvPr>
            <p:ph type="body" sz="half" idx="2"/>
          </p:nvPr>
        </p:nvSpPr>
        <p:spPr>
          <a:xfrm>
            <a:off x="1219201" y="2835833"/>
            <a:ext cx="4493328" cy="2318657"/>
          </a:xfrm>
        </p:spPr>
        <p:txBody>
          <a:bodyPr/>
          <a:lstStyle>
            <a:lvl1pPr marL="0" indent="0">
              <a:buNone/>
              <a:defRPr sz="1600">
                <a:solidFill>
                  <a:schemeClr val="bg2">
                    <a:lumMod val="9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8D9F3C6E-AD49-D64C-ACB1-D2E1402E4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40" y="5760620"/>
            <a:ext cx="2656285" cy="1097031"/>
          </a:xfrm>
          <a:prstGeom prst="rect">
            <a:avLst/>
          </a:prstGeom>
        </p:spPr>
      </p:pic>
    </p:spTree>
    <p:extLst>
      <p:ext uri="{BB962C8B-B14F-4D97-AF65-F5344CB8AC3E}">
        <p14:creationId xmlns:p14="http://schemas.microsoft.com/office/powerpoint/2010/main" val="124246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43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_White">
    <p:spTree>
      <p:nvGrpSpPr>
        <p:cNvPr id="1" name=""/>
        <p:cNvGrpSpPr/>
        <p:nvPr/>
      </p:nvGrpSpPr>
      <p:grpSpPr>
        <a:xfrm>
          <a:off x="0" y="0"/>
          <a:ext cx="0" cy="0"/>
          <a:chOff x="0" y="0"/>
          <a:chExt cx="0" cy="0"/>
        </a:xfrm>
      </p:grpSpPr>
      <p:sp>
        <p:nvSpPr>
          <p:cNvPr id="2" name="Title 1"/>
          <p:cNvSpPr>
            <a:spLocks noGrp="1"/>
          </p:cNvSpPr>
          <p:nvPr>
            <p:ph type="ctrTitle"/>
          </p:nvPr>
        </p:nvSpPr>
        <p:spPr>
          <a:xfrm>
            <a:off x="322211" y="849788"/>
            <a:ext cx="11461801"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22211" y="3429000"/>
            <a:ext cx="11461801" cy="9035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421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_Whit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7" y="404814"/>
            <a:ext cx="11376025" cy="1265596"/>
          </a:xfrm>
          <a:prstGeom prst="rect">
            <a:avLst/>
          </a:prstGeom>
        </p:spPr>
        <p:txBody>
          <a:bodyPr vert="horz" lIns="91440" tIns="45720" rIns="91440" bIns="45720" rtlCol="0" anchor="ctr">
            <a:normAutofit/>
          </a:bodyPr>
          <a:lstStyle>
            <a:lvl1pPr>
              <a:defRPr sz="3200"/>
            </a:lvl1pPr>
          </a:lstStyle>
          <a:p>
            <a:r>
              <a:rPr lang="en-US"/>
              <a:t>Click to edit Master title style</a:t>
            </a:r>
            <a:endParaRPr lang="en-US" dirty="0"/>
          </a:p>
        </p:txBody>
      </p:sp>
      <p:sp>
        <p:nvSpPr>
          <p:cNvPr id="3" name="Footer Placeholder 4"/>
          <p:cNvSpPr>
            <a:spLocks noGrp="1"/>
          </p:cNvSpPr>
          <p:nvPr>
            <p:ph type="ftr" sz="quarter" idx="11"/>
          </p:nvPr>
        </p:nvSpPr>
        <p:spPr>
          <a:xfrm>
            <a:off x="11131824" y="6304874"/>
            <a:ext cx="745172" cy="198755"/>
          </a:xfrm>
          <a:prstGeom prst="rect">
            <a:avLst/>
          </a:prstGeom>
        </p:spPr>
        <p:txBody>
          <a:bodyPr/>
          <a:lstStyle>
            <a:lvl1pPr algn="ctr">
              <a:defRPr sz="800">
                <a:solidFill>
                  <a:srgbClr val="2A4396"/>
                </a:solidFill>
                <a:latin typeface="Manrope Medium" panose="00000600000000000000" pitchFamily="50" charset="0"/>
              </a:defRPr>
            </a:lvl1pPr>
          </a:lstStyle>
          <a:p>
            <a:r>
              <a:rPr lang="en-US" dirty="0"/>
              <a:t>erua-eui.eu</a:t>
            </a:r>
          </a:p>
        </p:txBody>
      </p:sp>
      <p:sp>
        <p:nvSpPr>
          <p:cNvPr id="6" name="Content Placeholder 10"/>
          <p:cNvSpPr>
            <a:spLocks noGrp="1"/>
          </p:cNvSpPr>
          <p:nvPr>
            <p:ph sz="quarter" idx="12"/>
          </p:nvPr>
        </p:nvSpPr>
        <p:spPr>
          <a:xfrm>
            <a:off x="407988" y="1905000"/>
            <a:ext cx="11376025" cy="3767138"/>
          </a:xfrm>
        </p:spPr>
        <p:txBody>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E56D9083-3D8C-794D-91B1-8F4AF0707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291" y="5760620"/>
            <a:ext cx="2656285" cy="1097031"/>
          </a:xfrm>
          <a:prstGeom prst="rect">
            <a:avLst/>
          </a:prstGeom>
        </p:spPr>
      </p:pic>
    </p:spTree>
    <p:extLst>
      <p:ext uri="{BB962C8B-B14F-4D97-AF65-F5344CB8AC3E}">
        <p14:creationId xmlns:p14="http://schemas.microsoft.com/office/powerpoint/2010/main" val="117303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_Logo_Cut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4" y="3862"/>
            <a:ext cx="12184517" cy="6853790"/>
          </a:xfrm>
          <a:prstGeom prst="rect">
            <a:avLst/>
          </a:prstGeom>
        </p:spPr>
      </p:pic>
      <p:sp>
        <p:nvSpPr>
          <p:cNvPr id="8" name="Title 1"/>
          <p:cNvSpPr>
            <a:spLocks noGrp="1"/>
          </p:cNvSpPr>
          <p:nvPr>
            <p:ph type="ctrTitle"/>
          </p:nvPr>
        </p:nvSpPr>
        <p:spPr>
          <a:xfrm>
            <a:off x="322211" y="849788"/>
            <a:ext cx="11461801" cy="2387600"/>
          </a:xfrm>
        </p:spPr>
        <p:txBody>
          <a:bodyPr anchor="b"/>
          <a:lstStyle>
            <a:lvl1pPr algn="l">
              <a:defRPr sz="6000"/>
            </a:lvl1pPr>
          </a:lstStyle>
          <a:p>
            <a:r>
              <a:rPr lang="en-US"/>
              <a:t>Click to edit Master title style</a:t>
            </a:r>
            <a:endParaRPr lang="en-US" dirty="0"/>
          </a:p>
        </p:txBody>
      </p:sp>
      <p:sp>
        <p:nvSpPr>
          <p:cNvPr id="9" name="Subtitle 2"/>
          <p:cNvSpPr>
            <a:spLocks noGrp="1"/>
          </p:cNvSpPr>
          <p:nvPr>
            <p:ph type="subTitle" idx="1"/>
          </p:nvPr>
        </p:nvSpPr>
        <p:spPr>
          <a:xfrm>
            <a:off x="322211" y="3429000"/>
            <a:ext cx="11461801" cy="9035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1131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_Logo_Cut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4" y="3862"/>
            <a:ext cx="12184517" cy="6853790"/>
          </a:xfrm>
          <a:prstGeom prst="rect">
            <a:avLst/>
          </a:prstGeom>
        </p:spPr>
      </p:pic>
      <p:sp>
        <p:nvSpPr>
          <p:cNvPr id="8" name="Footer Placeholder 4"/>
          <p:cNvSpPr>
            <a:spLocks noGrp="1"/>
          </p:cNvSpPr>
          <p:nvPr>
            <p:ph type="ftr" sz="quarter" idx="11"/>
          </p:nvPr>
        </p:nvSpPr>
        <p:spPr>
          <a:xfrm>
            <a:off x="11131824" y="6296328"/>
            <a:ext cx="745172" cy="198755"/>
          </a:xfrm>
          <a:prstGeom prst="rect">
            <a:avLst/>
          </a:prstGeom>
        </p:spPr>
        <p:txBody>
          <a:bodyPr/>
          <a:lstStyle>
            <a:lvl1pPr algn="ctr">
              <a:defRPr sz="800">
                <a:solidFill>
                  <a:srgbClr val="2A4396"/>
                </a:solidFill>
                <a:latin typeface="Manrope Medium" panose="00000600000000000000" pitchFamily="50" charset="0"/>
              </a:defRPr>
            </a:lvl1pPr>
          </a:lstStyle>
          <a:p>
            <a:r>
              <a:rPr lang="en-US"/>
              <a:t>erua-eui.eu</a:t>
            </a:r>
            <a:endParaRPr lang="en-US" dirty="0"/>
          </a:p>
        </p:txBody>
      </p:sp>
      <p:sp>
        <p:nvSpPr>
          <p:cNvPr id="17" name="Title Placeholder 1"/>
          <p:cNvSpPr>
            <a:spLocks noGrp="1"/>
          </p:cNvSpPr>
          <p:nvPr>
            <p:ph type="title"/>
          </p:nvPr>
        </p:nvSpPr>
        <p:spPr>
          <a:xfrm>
            <a:off x="407987" y="404814"/>
            <a:ext cx="11376025" cy="1265596"/>
          </a:xfrm>
          <a:prstGeom prst="rect">
            <a:avLst/>
          </a:prstGeom>
        </p:spPr>
        <p:txBody>
          <a:bodyPr vert="horz" lIns="91440" tIns="45720" rIns="91440" bIns="45720" rtlCol="0" anchor="ctr">
            <a:normAutofit/>
          </a:bodyPr>
          <a:lstStyle>
            <a:lvl1pPr>
              <a:defRPr sz="3200"/>
            </a:lvl1pPr>
          </a:lstStyle>
          <a:p>
            <a:r>
              <a:rPr lang="en-US"/>
              <a:t>Click to edit Master title style</a:t>
            </a:r>
            <a:endParaRPr lang="en-US" dirty="0"/>
          </a:p>
        </p:txBody>
      </p:sp>
      <p:sp>
        <p:nvSpPr>
          <p:cNvPr id="18" name="Content Placeholder 10"/>
          <p:cNvSpPr>
            <a:spLocks noGrp="1"/>
          </p:cNvSpPr>
          <p:nvPr>
            <p:ph sz="quarter" idx="12"/>
          </p:nvPr>
        </p:nvSpPr>
        <p:spPr>
          <a:xfrm>
            <a:off x="407988" y="1905000"/>
            <a:ext cx="11376025" cy="3767138"/>
          </a:xfrm>
        </p:spPr>
        <p:txBody>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DDCE6FA-A1A7-AE4A-8F3B-C22A1EFA1F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291" y="5760620"/>
            <a:ext cx="2656285" cy="1097031"/>
          </a:xfrm>
          <a:prstGeom prst="rect">
            <a:avLst/>
          </a:prstGeom>
        </p:spPr>
      </p:pic>
    </p:spTree>
    <p:extLst>
      <p:ext uri="{BB962C8B-B14F-4D97-AF65-F5344CB8AC3E}">
        <p14:creationId xmlns:p14="http://schemas.microsoft.com/office/powerpoint/2010/main" val="53056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_Blu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322211" y="849788"/>
            <a:ext cx="11461801" cy="2387600"/>
          </a:xfrm>
        </p:spPr>
        <p:txBody>
          <a:bodyPr anchor="b"/>
          <a:lstStyle>
            <a:lvl1pPr algn="l">
              <a:defRPr sz="6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322211" y="3429000"/>
            <a:ext cx="11461801" cy="903514"/>
          </a:xfrm>
        </p:spPr>
        <p:txBody>
          <a:bodyPr/>
          <a:lstStyle>
            <a:lvl1pPr marL="0" indent="0" algn="l">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627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_Blu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txBox="1">
            <a:spLocks/>
          </p:cNvSpPr>
          <p:nvPr userDrawn="1"/>
        </p:nvSpPr>
        <p:spPr>
          <a:xfrm>
            <a:off x="11277600" y="333043"/>
            <a:ext cx="599396" cy="204931"/>
          </a:xfrm>
          <a:prstGeom prst="rect">
            <a:avLst/>
          </a:prstGeom>
        </p:spPr>
        <p:txBody>
          <a:bodyPr/>
          <a:lstStyle>
            <a:defPPr>
              <a:defRPr lang="en-US"/>
            </a:defPPr>
            <a:lvl1pPr marL="0" algn="l" defTabSz="914400" rtl="0" eaLnBrk="1" latinLnBrk="0" hangingPunct="1">
              <a:defRPr sz="1000" kern="1200">
                <a:solidFill>
                  <a:schemeClr val="accent1"/>
                </a:solidFill>
                <a:latin typeface="Manrope ExtraBold" panose="000009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23F6187-EC7D-4F99-BDEF-D98BE2D22ADF}" type="slidenum">
              <a:rPr lang="en-US" smtClean="0"/>
              <a:pPr algn="r"/>
              <a:t>‹#›</a:t>
            </a:fld>
            <a:endParaRPr lang="en-US" dirty="0"/>
          </a:p>
        </p:txBody>
      </p:sp>
      <p:sp>
        <p:nvSpPr>
          <p:cNvPr id="8" name="Footer Placeholder 4"/>
          <p:cNvSpPr>
            <a:spLocks noGrp="1"/>
          </p:cNvSpPr>
          <p:nvPr>
            <p:ph type="ftr" sz="quarter" idx="11"/>
          </p:nvPr>
        </p:nvSpPr>
        <p:spPr>
          <a:xfrm>
            <a:off x="11124301" y="6307773"/>
            <a:ext cx="745172" cy="198755"/>
          </a:xfrm>
          <a:prstGeom prst="rect">
            <a:avLst/>
          </a:prstGeom>
        </p:spPr>
        <p:txBody>
          <a:bodyPr/>
          <a:lstStyle>
            <a:lvl1pPr algn="ctr">
              <a:defRPr sz="800">
                <a:solidFill>
                  <a:schemeClr val="bg2">
                    <a:lumMod val="90000"/>
                  </a:schemeClr>
                </a:solidFill>
                <a:latin typeface="Manrope Medium" panose="00000600000000000000" pitchFamily="50" charset="0"/>
              </a:defRPr>
            </a:lvl1pPr>
          </a:lstStyle>
          <a:p>
            <a:r>
              <a:rPr lang="en-US" dirty="0"/>
              <a:t>erua-eui.eu</a:t>
            </a:r>
          </a:p>
        </p:txBody>
      </p:sp>
      <p:sp>
        <p:nvSpPr>
          <p:cNvPr id="12" name="Title Placeholder 1"/>
          <p:cNvSpPr>
            <a:spLocks noGrp="1"/>
          </p:cNvSpPr>
          <p:nvPr>
            <p:ph type="title"/>
          </p:nvPr>
        </p:nvSpPr>
        <p:spPr>
          <a:xfrm>
            <a:off x="407987" y="404814"/>
            <a:ext cx="11376025" cy="1265596"/>
          </a:xfrm>
          <a:prstGeom prst="rect">
            <a:avLst/>
          </a:prstGeom>
        </p:spPr>
        <p:txBody>
          <a:bodyPr vert="horz" lIns="91440" tIns="45720" rIns="91440" bIns="45720" rtlCol="0" anchor="ctr">
            <a:normAutofit/>
          </a:bodyPr>
          <a:lstStyle>
            <a:lvl1pPr>
              <a:defRPr sz="3200">
                <a:solidFill>
                  <a:schemeClr val="bg1"/>
                </a:solidFill>
              </a:defRPr>
            </a:lvl1pPr>
          </a:lstStyle>
          <a:p>
            <a:r>
              <a:rPr lang="en-US"/>
              <a:t>Click to edit Master title style</a:t>
            </a:r>
            <a:endParaRPr lang="en-US" dirty="0"/>
          </a:p>
        </p:txBody>
      </p:sp>
      <p:sp>
        <p:nvSpPr>
          <p:cNvPr id="13" name="Content Placeholder 10"/>
          <p:cNvSpPr>
            <a:spLocks noGrp="1"/>
          </p:cNvSpPr>
          <p:nvPr>
            <p:ph sz="quarter" idx="12"/>
          </p:nvPr>
        </p:nvSpPr>
        <p:spPr>
          <a:xfrm>
            <a:off x="407988" y="1905000"/>
            <a:ext cx="11376025" cy="3767138"/>
          </a:xfrm>
        </p:spPr>
        <p:txBody>
          <a:bodyPr/>
          <a:lstStyle>
            <a:lvl1pPr>
              <a:defRPr sz="2000">
                <a:solidFill>
                  <a:schemeClr val="bg2">
                    <a:lumMod val="90000"/>
                  </a:schemeClr>
                </a:solidFill>
              </a:defRPr>
            </a:lvl1pPr>
            <a:lvl2pPr>
              <a:defRPr sz="1800">
                <a:solidFill>
                  <a:schemeClr val="bg2">
                    <a:lumMod val="90000"/>
                  </a:schemeClr>
                </a:solidFill>
              </a:defRPr>
            </a:lvl2pPr>
            <a:lvl3pPr>
              <a:defRPr sz="1600">
                <a:solidFill>
                  <a:schemeClr val="bg2">
                    <a:lumMod val="90000"/>
                  </a:schemeClr>
                </a:solidFill>
              </a:defRPr>
            </a:lvl3pPr>
            <a:lvl4pPr>
              <a:defRPr sz="1400">
                <a:solidFill>
                  <a:schemeClr val="bg2">
                    <a:lumMod val="90000"/>
                  </a:schemeClr>
                </a:solidFill>
              </a:defRPr>
            </a:lvl4pPr>
            <a:lvl5pPr>
              <a:defRPr sz="1200">
                <a:solidFill>
                  <a:schemeClr val="bg2">
                    <a:lumMod val="9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F84F4F68-1A89-5C43-A90E-BA8190FC15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291" y="5760620"/>
            <a:ext cx="2656285" cy="1097030"/>
          </a:xfrm>
          <a:prstGeom prst="rect">
            <a:avLst/>
          </a:prstGeom>
        </p:spPr>
      </p:pic>
    </p:spTree>
    <p:extLst>
      <p:ext uri="{BB962C8B-B14F-4D97-AF65-F5344CB8AC3E}">
        <p14:creationId xmlns:p14="http://schemas.microsoft.com/office/powerpoint/2010/main" val="3294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_Pattern">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306942" y="6398758"/>
            <a:ext cx="745172" cy="198755"/>
          </a:xfrm>
          <a:prstGeom prst="rect">
            <a:avLst/>
          </a:prstGeom>
        </p:spPr>
        <p:txBody>
          <a:bodyPr/>
          <a:lstStyle>
            <a:lvl1pPr algn="ctr">
              <a:defRPr sz="800">
                <a:solidFill>
                  <a:schemeClr val="bg2">
                    <a:lumMod val="90000"/>
                  </a:schemeClr>
                </a:solidFill>
                <a:latin typeface="Manrope Medium" panose="00000600000000000000" pitchFamily="50" charset="0"/>
              </a:defRPr>
            </a:lvl1pPr>
          </a:lstStyle>
          <a:p>
            <a:r>
              <a:rPr lang="en-US"/>
              <a:t>erua-eui.eu</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4"/>
            <a:ext cx="2966528" cy="6856702"/>
          </a:xfrm>
          <a:prstGeom prst="rect">
            <a:avLst/>
          </a:prstGeom>
        </p:spPr>
      </p:pic>
      <p:sp>
        <p:nvSpPr>
          <p:cNvPr id="9" name="Footer Placeholder 4"/>
          <p:cNvSpPr txBox="1">
            <a:spLocks/>
          </p:cNvSpPr>
          <p:nvPr userDrawn="1"/>
        </p:nvSpPr>
        <p:spPr>
          <a:xfrm>
            <a:off x="332580" y="6313298"/>
            <a:ext cx="745172" cy="198755"/>
          </a:xfrm>
          <a:prstGeom prst="rect">
            <a:avLst/>
          </a:prstGeom>
        </p:spPr>
        <p:txBody>
          <a:bodyPr/>
          <a:lstStyle>
            <a:defPPr>
              <a:defRPr lang="en-US"/>
            </a:defPPr>
            <a:lvl1pPr marL="0" algn="ctr" defTabSz="914400" rtl="0" eaLnBrk="1" latinLnBrk="0" hangingPunct="1">
              <a:defRPr sz="800" kern="1200">
                <a:solidFill>
                  <a:schemeClr val="bg2">
                    <a:lumMod val="90000"/>
                  </a:schemeClr>
                </a:solidFill>
                <a:latin typeface="Manrope Medium" panose="000006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erua-eui.eu</a:t>
            </a:r>
          </a:p>
        </p:txBody>
      </p:sp>
      <p:sp>
        <p:nvSpPr>
          <p:cNvPr id="13" name="Title Placeholder 1"/>
          <p:cNvSpPr>
            <a:spLocks noGrp="1"/>
          </p:cNvSpPr>
          <p:nvPr>
            <p:ph type="title"/>
          </p:nvPr>
        </p:nvSpPr>
        <p:spPr>
          <a:xfrm>
            <a:off x="3727047" y="404814"/>
            <a:ext cx="8056965" cy="1265596"/>
          </a:xfrm>
          <a:prstGeom prst="rect">
            <a:avLst/>
          </a:prstGeom>
        </p:spPr>
        <p:txBody>
          <a:bodyPr vert="horz" lIns="91440" tIns="45720" rIns="91440" bIns="45720" rtlCol="0" anchor="ctr">
            <a:normAutofit/>
          </a:bodyPr>
          <a:lstStyle>
            <a:lvl1pPr>
              <a:defRPr sz="3200"/>
            </a:lvl1pPr>
          </a:lstStyle>
          <a:p>
            <a:r>
              <a:rPr lang="en-US" dirty="0"/>
              <a:t>Click to edit Master title style</a:t>
            </a:r>
          </a:p>
        </p:txBody>
      </p:sp>
      <p:sp>
        <p:nvSpPr>
          <p:cNvPr id="14" name="Content Placeholder 10"/>
          <p:cNvSpPr>
            <a:spLocks noGrp="1"/>
          </p:cNvSpPr>
          <p:nvPr>
            <p:ph sz="quarter" idx="12"/>
          </p:nvPr>
        </p:nvSpPr>
        <p:spPr>
          <a:xfrm>
            <a:off x="3727048" y="1905000"/>
            <a:ext cx="8056965" cy="3767138"/>
          </a:xfrm>
        </p:spPr>
        <p:txBody>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6C193CA-12A2-1145-A505-6456A3E4C0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2340" y="5760620"/>
            <a:ext cx="2656285" cy="1097031"/>
          </a:xfrm>
          <a:prstGeom prst="rect">
            <a:avLst/>
          </a:prstGeom>
        </p:spPr>
      </p:pic>
    </p:spTree>
    <p:extLst>
      <p:ext uri="{BB962C8B-B14F-4D97-AF65-F5344CB8AC3E}">
        <p14:creationId xmlns:p14="http://schemas.microsoft.com/office/powerpoint/2010/main" val="52022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ith_Image_1">
    <p:spTree>
      <p:nvGrpSpPr>
        <p:cNvPr id="1" name=""/>
        <p:cNvGrpSpPr/>
        <p:nvPr/>
      </p:nvGrpSpPr>
      <p:grpSpPr>
        <a:xfrm>
          <a:off x="0" y="0"/>
          <a:ext cx="0" cy="0"/>
          <a:chOff x="0" y="0"/>
          <a:chExt cx="0" cy="0"/>
        </a:xfrm>
      </p:grpSpPr>
      <p:sp>
        <p:nvSpPr>
          <p:cNvPr id="15" name="Rectangle 14"/>
          <p:cNvSpPr/>
          <p:nvPr userDrawn="1"/>
        </p:nvSpPr>
        <p:spPr>
          <a:xfrm>
            <a:off x="0" y="0"/>
            <a:ext cx="4615543" cy="6858000"/>
          </a:xfrm>
          <a:prstGeom prst="rect">
            <a:avLst/>
          </a:prstGeom>
          <a:solidFill>
            <a:srgbClr val="2A4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4"/>
          <p:cNvSpPr>
            <a:spLocks noGrp="1"/>
          </p:cNvSpPr>
          <p:nvPr>
            <p:ph type="ftr" sz="quarter" idx="11"/>
          </p:nvPr>
        </p:nvSpPr>
        <p:spPr>
          <a:xfrm>
            <a:off x="324034" y="6313298"/>
            <a:ext cx="745172" cy="198755"/>
          </a:xfrm>
          <a:prstGeom prst="rect">
            <a:avLst/>
          </a:prstGeom>
        </p:spPr>
        <p:txBody>
          <a:bodyPr/>
          <a:lstStyle>
            <a:lvl1pPr algn="ctr">
              <a:defRPr sz="800">
                <a:solidFill>
                  <a:schemeClr val="bg2">
                    <a:lumMod val="90000"/>
                  </a:schemeClr>
                </a:solidFill>
                <a:latin typeface="Manrope Medium" panose="00000600000000000000" pitchFamily="50" charset="0"/>
              </a:defRPr>
            </a:lvl1pPr>
          </a:lstStyle>
          <a:p>
            <a:r>
              <a:rPr lang="en-US"/>
              <a:t>erua-eui.eu</a:t>
            </a:r>
          </a:p>
        </p:txBody>
      </p:sp>
      <p:sp>
        <p:nvSpPr>
          <p:cNvPr id="25" name="Picture Placeholder 24"/>
          <p:cNvSpPr>
            <a:spLocks noGrp="1"/>
          </p:cNvSpPr>
          <p:nvPr>
            <p:ph type="pic" idx="1"/>
          </p:nvPr>
        </p:nvSpPr>
        <p:spPr>
          <a:xfrm>
            <a:off x="241626" y="804374"/>
            <a:ext cx="6027065" cy="4790884"/>
          </a:xfrm>
          <a:custGeom>
            <a:avLst/>
            <a:gdLst>
              <a:gd name="connsiteX0" fmla="*/ 3271100 w 6131155"/>
              <a:gd name="connsiteY0" fmla="*/ 869095 h 4873625"/>
              <a:gd name="connsiteX1" fmla="*/ 3307821 w 6131155"/>
              <a:gd name="connsiteY1" fmla="*/ 969421 h 4873625"/>
              <a:gd name="connsiteX2" fmla="*/ 3369849 w 6131155"/>
              <a:gd name="connsiteY2" fmla="*/ 1379703 h 4873625"/>
              <a:gd name="connsiteX3" fmla="*/ 2131213 w 6131155"/>
              <a:gd name="connsiteY3" fmla="*/ 2752282 h 4873625"/>
              <a:gd name="connsiteX4" fmla="*/ 2125675 w 6131155"/>
              <a:gd name="connsiteY4" fmla="*/ 2752561 h 4873625"/>
              <a:gd name="connsiteX5" fmla="*/ 2860055 w 6131155"/>
              <a:gd name="connsiteY5" fmla="*/ 4004530 h 4873625"/>
              <a:gd name="connsiteX6" fmla="*/ 2823334 w 6131155"/>
              <a:gd name="connsiteY6" fmla="*/ 3904203 h 4873625"/>
              <a:gd name="connsiteX7" fmla="*/ 2761307 w 6131155"/>
              <a:gd name="connsiteY7" fmla="*/ 3493923 h 4873625"/>
              <a:gd name="connsiteX8" fmla="*/ 3999942 w 6131155"/>
              <a:gd name="connsiteY8" fmla="*/ 2121343 h 4873625"/>
              <a:gd name="connsiteX9" fmla="*/ 4005480 w 6131155"/>
              <a:gd name="connsiteY9" fmla="*/ 2121064 h 4873625"/>
              <a:gd name="connsiteX10" fmla="*/ 173703 w 6131155"/>
              <a:gd name="connsiteY10" fmla="*/ 0 h 4873625"/>
              <a:gd name="connsiteX11" fmla="*/ 1960369 w 6131155"/>
              <a:gd name="connsiteY11" fmla="*/ 0 h 4873625"/>
              <a:gd name="connsiteX12" fmla="*/ 1960369 w 6131155"/>
              <a:gd name="connsiteY12" fmla="*/ 1503 h 4873625"/>
              <a:gd name="connsiteX13" fmla="*/ 1990146 w 6131155"/>
              <a:gd name="connsiteY13" fmla="*/ 0 h 4873625"/>
              <a:gd name="connsiteX14" fmla="*/ 2965744 w 6131155"/>
              <a:gd name="connsiteY14" fmla="*/ 404106 h 4873625"/>
              <a:gd name="connsiteX15" fmla="*/ 3078536 w 6131155"/>
              <a:gd name="connsiteY15" fmla="*/ 540810 h 4873625"/>
              <a:gd name="connsiteX16" fmla="*/ 2761307 w 6131155"/>
              <a:gd name="connsiteY16" fmla="*/ 0 h 4873625"/>
              <a:gd name="connsiteX17" fmla="*/ 6131155 w 6131155"/>
              <a:gd name="connsiteY17" fmla="*/ 0 h 4873625"/>
              <a:gd name="connsiteX18" fmla="*/ 6131155 w 6131155"/>
              <a:gd name="connsiteY18" fmla="*/ 1230814 h 4873625"/>
              <a:gd name="connsiteX19" fmla="*/ 4446903 w 6131155"/>
              <a:gd name="connsiteY19" fmla="*/ 2114220 h 4873625"/>
              <a:gd name="connsiteX20" fmla="*/ 5957451 w 6131155"/>
              <a:gd name="connsiteY20" fmla="*/ 2114220 h 4873625"/>
              <a:gd name="connsiteX21" fmla="*/ 5957451 w 6131155"/>
              <a:gd name="connsiteY21" fmla="*/ 4873625 h 4873625"/>
              <a:gd name="connsiteX22" fmla="*/ 4170787 w 6131155"/>
              <a:gd name="connsiteY22" fmla="*/ 4873625 h 4873625"/>
              <a:gd name="connsiteX23" fmla="*/ 4170787 w 6131155"/>
              <a:gd name="connsiteY23" fmla="*/ 4872122 h 4873625"/>
              <a:gd name="connsiteX24" fmla="*/ 4141009 w 6131155"/>
              <a:gd name="connsiteY24" fmla="*/ 4873625 h 4873625"/>
              <a:gd name="connsiteX25" fmla="*/ 3165411 w 6131155"/>
              <a:gd name="connsiteY25" fmla="*/ 4469519 h 4873625"/>
              <a:gd name="connsiteX26" fmla="*/ 3052621 w 6131155"/>
              <a:gd name="connsiteY26" fmla="*/ 4332814 h 4873625"/>
              <a:gd name="connsiteX27" fmla="*/ 3369849 w 6131155"/>
              <a:gd name="connsiteY27" fmla="*/ 4873625 h 4873625"/>
              <a:gd name="connsiteX28" fmla="*/ 0 w 6131155"/>
              <a:gd name="connsiteY28" fmla="*/ 4873625 h 4873625"/>
              <a:gd name="connsiteX29" fmla="*/ 0 w 6131155"/>
              <a:gd name="connsiteY29" fmla="*/ 3642812 h 4873625"/>
              <a:gd name="connsiteX30" fmla="*/ 1684252 w 6131155"/>
              <a:gd name="connsiteY30" fmla="*/ 2759405 h 4873625"/>
              <a:gd name="connsiteX31" fmla="*/ 173703 w 6131155"/>
              <a:gd name="connsiteY31" fmla="*/ 2759405 h 48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1155" h="4873625">
                <a:moveTo>
                  <a:pt x="3271100" y="869095"/>
                </a:moveTo>
                <a:lnTo>
                  <a:pt x="3307821" y="969421"/>
                </a:lnTo>
                <a:cubicBezTo>
                  <a:pt x="3348133" y="1099028"/>
                  <a:pt x="3369849" y="1236829"/>
                  <a:pt x="3369849" y="1379703"/>
                </a:cubicBezTo>
                <a:cubicBezTo>
                  <a:pt x="3369849" y="2094068"/>
                  <a:pt x="2826936" y="2681627"/>
                  <a:pt x="2131213" y="2752282"/>
                </a:cubicBezTo>
                <a:lnTo>
                  <a:pt x="2125675" y="2752561"/>
                </a:lnTo>
                <a:lnTo>
                  <a:pt x="2860055" y="4004530"/>
                </a:lnTo>
                <a:lnTo>
                  <a:pt x="2823334" y="3904203"/>
                </a:lnTo>
                <a:cubicBezTo>
                  <a:pt x="2783022" y="3774596"/>
                  <a:pt x="2761307" y="3636795"/>
                  <a:pt x="2761307" y="3493923"/>
                </a:cubicBezTo>
                <a:cubicBezTo>
                  <a:pt x="2761307" y="2779558"/>
                  <a:pt x="3304219" y="2191998"/>
                  <a:pt x="3999942" y="2121343"/>
                </a:cubicBezTo>
                <a:lnTo>
                  <a:pt x="4005480" y="2121064"/>
                </a:lnTo>
                <a:close/>
                <a:moveTo>
                  <a:pt x="173703" y="0"/>
                </a:moveTo>
                <a:lnTo>
                  <a:pt x="1960369" y="0"/>
                </a:lnTo>
                <a:lnTo>
                  <a:pt x="1960369" y="1503"/>
                </a:lnTo>
                <a:lnTo>
                  <a:pt x="1990146" y="0"/>
                </a:lnTo>
                <a:cubicBezTo>
                  <a:pt x="2371141" y="0"/>
                  <a:pt x="2716067" y="154429"/>
                  <a:pt x="2965744" y="404106"/>
                </a:cubicBezTo>
                <a:lnTo>
                  <a:pt x="3078536" y="540810"/>
                </a:lnTo>
                <a:lnTo>
                  <a:pt x="2761307" y="0"/>
                </a:lnTo>
                <a:lnTo>
                  <a:pt x="6131155" y="0"/>
                </a:lnTo>
                <a:lnTo>
                  <a:pt x="6131155" y="1230814"/>
                </a:lnTo>
                <a:lnTo>
                  <a:pt x="4446903" y="2114220"/>
                </a:lnTo>
                <a:lnTo>
                  <a:pt x="5957451" y="2114220"/>
                </a:lnTo>
                <a:lnTo>
                  <a:pt x="5957451" y="4873625"/>
                </a:lnTo>
                <a:lnTo>
                  <a:pt x="4170787" y="4873625"/>
                </a:lnTo>
                <a:lnTo>
                  <a:pt x="4170787" y="4872122"/>
                </a:lnTo>
                <a:lnTo>
                  <a:pt x="4141009" y="4873625"/>
                </a:lnTo>
                <a:cubicBezTo>
                  <a:pt x="3760014" y="4873625"/>
                  <a:pt x="3415088" y="4719196"/>
                  <a:pt x="3165411" y="4469519"/>
                </a:cubicBezTo>
                <a:lnTo>
                  <a:pt x="3052621" y="4332814"/>
                </a:lnTo>
                <a:lnTo>
                  <a:pt x="3369849" y="4873625"/>
                </a:lnTo>
                <a:lnTo>
                  <a:pt x="0" y="4873625"/>
                </a:lnTo>
                <a:lnTo>
                  <a:pt x="0" y="3642812"/>
                </a:lnTo>
                <a:lnTo>
                  <a:pt x="1684252" y="2759405"/>
                </a:lnTo>
                <a:lnTo>
                  <a:pt x="173703" y="2759405"/>
                </a:lnTo>
                <a:close/>
              </a:path>
            </a:pathLst>
          </a:custGeom>
          <a:solidFill>
            <a:schemeClr val="bg2">
              <a:lumMod val="90000"/>
            </a:schemeClr>
          </a:solidFill>
        </p:spPr>
        <p:txBody>
          <a:bodyPr wrap="square">
            <a:noAutofit/>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8" name="Title 1"/>
          <p:cNvSpPr txBox="1">
            <a:spLocks/>
          </p:cNvSpPr>
          <p:nvPr userDrawn="1"/>
        </p:nvSpPr>
        <p:spPr>
          <a:xfrm>
            <a:off x="7436531" y="404812"/>
            <a:ext cx="4347482" cy="13854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Atyp Display Semibold" panose="00000700000000000000" pitchFamily="2" charset="0"/>
                <a:ea typeface="Atyp Display Semibold" panose="00000700000000000000" pitchFamily="2" charset="0"/>
                <a:cs typeface="+mj-cs"/>
              </a:defRPr>
            </a:lvl1pPr>
          </a:lstStyle>
          <a:p>
            <a:r>
              <a:rPr lang="en-US" b="1" dirty="0">
                <a:latin typeface="Arial" panose="020B0604020202020204" pitchFamily="34" charset="0"/>
                <a:cs typeface="Arial" panose="020B0604020202020204" pitchFamily="34" charset="0"/>
              </a:rPr>
              <a:t>Click to edit Master title style</a:t>
            </a:r>
          </a:p>
        </p:txBody>
      </p:sp>
      <p:sp>
        <p:nvSpPr>
          <p:cNvPr id="29" name="Text Placeholder 3"/>
          <p:cNvSpPr>
            <a:spLocks noGrp="1"/>
          </p:cNvSpPr>
          <p:nvPr>
            <p:ph type="body" sz="half" idx="13"/>
          </p:nvPr>
        </p:nvSpPr>
        <p:spPr>
          <a:xfrm>
            <a:off x="7436531" y="2049314"/>
            <a:ext cx="4347482" cy="3552508"/>
          </a:xfrm>
        </p:spPr>
        <p:txBody>
          <a:bodyPr/>
          <a:lstStyle>
            <a:lvl1pPr marL="0" indent="0">
              <a:buNone/>
              <a:defRPr sz="1600">
                <a:solidFill>
                  <a:schemeClr val="bg2">
                    <a:lumMod val="2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2D55CFC4-73C6-F44D-85EB-E0249C5D4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40" y="5760620"/>
            <a:ext cx="2656285" cy="1097031"/>
          </a:xfrm>
          <a:prstGeom prst="rect">
            <a:avLst/>
          </a:prstGeom>
        </p:spPr>
      </p:pic>
    </p:spTree>
    <p:extLst>
      <p:ext uri="{BB962C8B-B14F-4D97-AF65-F5344CB8AC3E}">
        <p14:creationId xmlns:p14="http://schemas.microsoft.com/office/powerpoint/2010/main" val="185103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1012579"/>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4" r:id="rId4"/>
    <p:sldLayoutId id="2147483662" r:id="rId5"/>
    <p:sldLayoutId id="2147483663" r:id="rId6"/>
    <p:sldLayoutId id="2147483664" r:id="rId7"/>
    <p:sldLayoutId id="2147483676" r:id="rId8"/>
    <p:sldLayoutId id="2147483669" r:id="rId9"/>
    <p:sldLayoutId id="2147483677" r:id="rId10"/>
    <p:sldLayoutId id="2147483670" r:id="rId11"/>
    <p:sldLayoutId id="2147483657" r:id="rId12"/>
    <p:sldLayoutId id="2147483678" r:id="rId13"/>
    <p:sldLayoutId id="2147483667" r:id="rId14"/>
    <p:sldLayoutId id="2147483679" r:id="rId15"/>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55">
          <p15:clr>
            <a:srgbClr val="F26B43"/>
          </p15:clr>
        </p15:guide>
        <p15:guide id="4" orient="horz" pos="4065">
          <p15:clr>
            <a:srgbClr val="F26B43"/>
          </p15:clr>
        </p15:guide>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003" y="1561282"/>
            <a:ext cx="8351769" cy="2387600"/>
          </a:xfrm>
        </p:spPr>
        <p:txBody>
          <a:bodyPr>
            <a:normAutofit fontScale="90000"/>
          </a:bodyPr>
          <a:lstStyle/>
          <a:p>
            <a:r>
              <a:rPr lang="en-US" dirty="0">
                <a:solidFill>
                  <a:srgbClr val="000000"/>
                </a:solidFill>
              </a:rPr>
              <a:t>Migration and its representation on social</a:t>
            </a:r>
            <a:br>
              <a:rPr lang="en-US" dirty="0">
                <a:solidFill>
                  <a:srgbClr val="000000"/>
                </a:solidFill>
              </a:rPr>
            </a:br>
            <a:r>
              <a:rPr lang="en-US" dirty="0">
                <a:solidFill>
                  <a:srgbClr val="000000"/>
                </a:solidFill>
              </a:rPr>
              <a:t>media in Bulgaria</a:t>
            </a:r>
          </a:p>
        </p:txBody>
      </p:sp>
      <p:sp>
        <p:nvSpPr>
          <p:cNvPr id="3" name="Subtitle 2"/>
          <p:cNvSpPr>
            <a:spLocks noGrp="1"/>
          </p:cNvSpPr>
          <p:nvPr>
            <p:ph type="subTitle" idx="1"/>
          </p:nvPr>
        </p:nvSpPr>
        <p:spPr>
          <a:xfrm>
            <a:off x="1020003" y="4085234"/>
            <a:ext cx="9144000" cy="903514"/>
          </a:xfrm>
        </p:spPr>
        <p:txBody>
          <a:bodyPr/>
          <a:lstStyle/>
          <a:p>
            <a:r>
              <a:rPr lang="en-US" dirty="0"/>
              <a:t>Justine Toms</a:t>
            </a:r>
          </a:p>
          <a:p>
            <a:r>
              <a:rPr lang="en-US" dirty="0"/>
              <a:t>New Bulgarian University</a:t>
            </a:r>
          </a:p>
        </p:txBody>
      </p:sp>
    </p:spTree>
    <p:extLst>
      <p:ext uri="{BB962C8B-B14F-4D97-AF65-F5344CB8AC3E}">
        <p14:creationId xmlns:p14="http://schemas.microsoft.com/office/powerpoint/2010/main" val="331506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Examples</a:t>
            </a:r>
          </a:p>
        </p:txBody>
      </p:sp>
      <p:sp>
        <p:nvSpPr>
          <p:cNvPr id="5" name="Footer Placeholder 4"/>
          <p:cNvSpPr>
            <a:spLocks noGrp="1"/>
          </p:cNvSpPr>
          <p:nvPr>
            <p:ph type="ftr" sz="quarter" idx="11"/>
          </p:nvPr>
        </p:nvSpPr>
        <p:spPr/>
        <p:txBody>
          <a:bodyPr/>
          <a:lstStyle/>
          <a:p>
            <a:r>
              <a:rPr lang="en-US"/>
              <a:t>erua-eui.eu</a:t>
            </a:r>
          </a:p>
        </p:txBody>
      </p:sp>
      <p:pic>
        <p:nvPicPr>
          <p:cNvPr id="2" name="Picture 1">
            <a:extLst>
              <a:ext uri="{FF2B5EF4-FFF2-40B4-BE49-F238E27FC236}">
                <a16:creationId xmlns:a16="http://schemas.microsoft.com/office/drawing/2014/main" id="{31EDB193-F8D4-8956-5AA9-F5D84093A105}"/>
              </a:ext>
            </a:extLst>
          </p:cNvPr>
          <p:cNvPicPr>
            <a:picLocks noChangeAspect="1"/>
          </p:cNvPicPr>
          <p:nvPr/>
        </p:nvPicPr>
        <p:blipFill>
          <a:blip r:embed="rId3"/>
          <a:stretch>
            <a:fillRect/>
          </a:stretch>
        </p:blipFill>
        <p:spPr>
          <a:xfrm>
            <a:off x="4275000" y="927652"/>
            <a:ext cx="5325451" cy="5002696"/>
          </a:xfrm>
          <a:prstGeom prst="rect">
            <a:avLst/>
          </a:prstGeom>
        </p:spPr>
      </p:pic>
    </p:spTree>
    <p:extLst>
      <p:ext uri="{BB962C8B-B14F-4D97-AF65-F5344CB8AC3E}">
        <p14:creationId xmlns:p14="http://schemas.microsoft.com/office/powerpoint/2010/main" val="256193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Examples</a:t>
            </a:r>
          </a:p>
        </p:txBody>
      </p:sp>
      <p:sp>
        <p:nvSpPr>
          <p:cNvPr id="5" name="Footer Placeholder 4"/>
          <p:cNvSpPr>
            <a:spLocks noGrp="1"/>
          </p:cNvSpPr>
          <p:nvPr>
            <p:ph type="ftr" sz="quarter" idx="11"/>
          </p:nvPr>
        </p:nvSpPr>
        <p:spPr/>
        <p:txBody>
          <a:bodyPr/>
          <a:lstStyle/>
          <a:p>
            <a:r>
              <a:rPr lang="en-US"/>
              <a:t>erua-eui.eu</a:t>
            </a:r>
          </a:p>
        </p:txBody>
      </p:sp>
      <p:pic>
        <p:nvPicPr>
          <p:cNvPr id="2" name="Picture 1">
            <a:extLst>
              <a:ext uri="{FF2B5EF4-FFF2-40B4-BE49-F238E27FC236}">
                <a16:creationId xmlns:a16="http://schemas.microsoft.com/office/drawing/2014/main" id="{BF272BA3-10D7-660F-9B0E-14F607D6DCDF}"/>
              </a:ext>
            </a:extLst>
          </p:cNvPr>
          <p:cNvPicPr>
            <a:picLocks noChangeAspect="1"/>
          </p:cNvPicPr>
          <p:nvPr/>
        </p:nvPicPr>
        <p:blipFill>
          <a:blip r:embed="rId3"/>
          <a:stretch>
            <a:fillRect/>
          </a:stretch>
        </p:blipFill>
        <p:spPr>
          <a:xfrm>
            <a:off x="5259456" y="404812"/>
            <a:ext cx="4191000" cy="5765800"/>
          </a:xfrm>
          <a:prstGeom prst="rect">
            <a:avLst/>
          </a:prstGeom>
        </p:spPr>
      </p:pic>
    </p:spTree>
    <p:extLst>
      <p:ext uri="{BB962C8B-B14F-4D97-AF65-F5344CB8AC3E}">
        <p14:creationId xmlns:p14="http://schemas.microsoft.com/office/powerpoint/2010/main" val="178735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erua-eui.eu</a:t>
            </a:r>
          </a:p>
        </p:txBody>
      </p:sp>
      <p:sp>
        <p:nvSpPr>
          <p:cNvPr id="4" name="Title 1">
            <a:extLst>
              <a:ext uri="{FF2B5EF4-FFF2-40B4-BE49-F238E27FC236}">
                <a16:creationId xmlns:a16="http://schemas.microsoft.com/office/drawing/2014/main" id="{5084097C-C3F3-739F-7EF4-E48842D1EBF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pPr>
              <a:spcBef>
                <a:spcPts val="1000"/>
              </a:spcBef>
            </a:pPr>
            <a:endParaRPr lang="en-US" sz="1800" b="0" dirty="0">
              <a:latin typeface="Georgia" panose="02040502050405020303" pitchFamily="18" charset="0"/>
            </a:endParaRPr>
          </a:p>
        </p:txBody>
      </p:sp>
      <p:sp>
        <p:nvSpPr>
          <p:cNvPr id="7" name="TextBox 6">
            <a:extLst>
              <a:ext uri="{FF2B5EF4-FFF2-40B4-BE49-F238E27FC236}">
                <a16:creationId xmlns:a16="http://schemas.microsoft.com/office/drawing/2014/main" id="{E121E1DA-E3AE-80A3-6D70-1855759A827C}"/>
              </a:ext>
            </a:extLst>
          </p:cNvPr>
          <p:cNvSpPr txBox="1"/>
          <p:nvPr/>
        </p:nvSpPr>
        <p:spPr>
          <a:xfrm>
            <a:off x="1577010" y="2054087"/>
            <a:ext cx="5340626" cy="2308324"/>
          </a:xfrm>
          <a:prstGeom prst="rect">
            <a:avLst/>
          </a:prstGeom>
          <a:noFill/>
        </p:spPr>
        <p:txBody>
          <a:bodyPr wrap="square" rtlCol="0">
            <a:spAutoFit/>
          </a:bodyPr>
          <a:lstStyle/>
          <a:p>
            <a:r>
              <a:rPr lang="en-BG" dirty="0"/>
              <a:t>1. Migration topic is not often on the media / social media with other then violence / breaking the law.</a:t>
            </a:r>
          </a:p>
          <a:p>
            <a:endParaRPr lang="en-BG" dirty="0"/>
          </a:p>
          <a:p>
            <a:r>
              <a:rPr lang="en-BG" dirty="0"/>
              <a:t>2. Many fake websites and accounts spreading ”blah-blah” or missinformation and fake news.</a:t>
            </a:r>
          </a:p>
          <a:p>
            <a:endParaRPr lang="en-BG" dirty="0"/>
          </a:p>
          <a:p>
            <a:r>
              <a:rPr lang="en-BG" dirty="0"/>
              <a:t>3. Positive voice, people’s point of view and storytelling are on the media very rarely.</a:t>
            </a:r>
          </a:p>
        </p:txBody>
      </p:sp>
      <p:sp>
        <p:nvSpPr>
          <p:cNvPr id="9" name="Title 8">
            <a:extLst>
              <a:ext uri="{FF2B5EF4-FFF2-40B4-BE49-F238E27FC236}">
                <a16:creationId xmlns:a16="http://schemas.microsoft.com/office/drawing/2014/main" id="{9FFC74E1-66CE-9516-BB2A-1BB2C0A95AB0}"/>
              </a:ext>
            </a:extLst>
          </p:cNvPr>
          <p:cNvSpPr>
            <a:spLocks noGrp="1"/>
          </p:cNvSpPr>
          <p:nvPr>
            <p:ph type="title"/>
          </p:nvPr>
        </p:nvSpPr>
        <p:spPr>
          <a:xfrm>
            <a:off x="310016" y="404812"/>
            <a:ext cx="5653461" cy="1385421"/>
          </a:xfrm>
        </p:spPr>
        <p:txBody>
          <a:bodyPr>
            <a:normAutofit fontScale="90000"/>
          </a:bodyPr>
          <a:lstStyle/>
          <a:p>
            <a:r>
              <a:rPr lang="en-US" dirty="0">
                <a:latin typeface="Georgia" panose="02040502050405020303" pitchFamily="18" charset="0"/>
              </a:rPr>
              <a:t>Three main findings – Migration on SM in Bulgaria</a:t>
            </a:r>
            <a:br>
              <a:rPr lang="en-US" sz="3200" b="0" dirty="0">
                <a:latin typeface="Georgia" panose="02040502050405020303" pitchFamily="18" charset="0"/>
              </a:rPr>
            </a:br>
            <a:endParaRPr lang="en-BG" dirty="0"/>
          </a:p>
        </p:txBody>
      </p:sp>
    </p:spTree>
    <p:extLst>
      <p:ext uri="{BB962C8B-B14F-4D97-AF65-F5344CB8AC3E}">
        <p14:creationId xmlns:p14="http://schemas.microsoft.com/office/powerpoint/2010/main" val="273032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DC72D-22AA-E0BE-E38A-4BFB308C3018}"/>
              </a:ext>
            </a:extLst>
          </p:cNvPr>
          <p:cNvSpPr>
            <a:spLocks noGrp="1"/>
          </p:cNvSpPr>
          <p:nvPr>
            <p:ph type="title"/>
          </p:nvPr>
        </p:nvSpPr>
        <p:spPr/>
        <p:txBody>
          <a:bodyPr>
            <a:normAutofit fontScale="90000"/>
          </a:bodyPr>
          <a:lstStyle/>
          <a:p>
            <a:r>
              <a:rPr lang="en-US" dirty="0">
                <a:latin typeface="Georgia" panose="02040502050405020303" pitchFamily="18" charset="0"/>
              </a:rPr>
              <a:t>Three best practices - Migration</a:t>
            </a:r>
            <a:br>
              <a:rPr lang="en-US" sz="3200" b="0" dirty="0">
                <a:latin typeface="Georgia" panose="02040502050405020303" pitchFamily="18" charset="0"/>
              </a:rPr>
            </a:br>
            <a:endParaRPr lang="en-BG" dirty="0"/>
          </a:p>
        </p:txBody>
      </p:sp>
      <p:sp>
        <p:nvSpPr>
          <p:cNvPr id="6" name="Title 1">
            <a:extLst>
              <a:ext uri="{FF2B5EF4-FFF2-40B4-BE49-F238E27FC236}">
                <a16:creationId xmlns:a16="http://schemas.microsoft.com/office/drawing/2014/main" id="{0CA06DB9-471B-B89E-0C67-800A249BE5B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pPr>
              <a:spcBef>
                <a:spcPts val="1000"/>
              </a:spcBef>
            </a:pPr>
            <a:endParaRPr lang="en-US" sz="1800" b="0" dirty="0">
              <a:latin typeface="Georgia" panose="02040502050405020303" pitchFamily="18" charset="0"/>
            </a:endParaRPr>
          </a:p>
        </p:txBody>
      </p:sp>
      <p:sp>
        <p:nvSpPr>
          <p:cNvPr id="10" name="TextBox 9">
            <a:extLst>
              <a:ext uri="{FF2B5EF4-FFF2-40B4-BE49-F238E27FC236}">
                <a16:creationId xmlns:a16="http://schemas.microsoft.com/office/drawing/2014/main" id="{2D53E432-D2C4-8881-130E-B5562C247E93}"/>
              </a:ext>
            </a:extLst>
          </p:cNvPr>
          <p:cNvSpPr txBox="1"/>
          <p:nvPr/>
        </p:nvSpPr>
        <p:spPr>
          <a:xfrm>
            <a:off x="1577009" y="2054087"/>
            <a:ext cx="4924746" cy="646331"/>
          </a:xfrm>
          <a:prstGeom prst="rect">
            <a:avLst/>
          </a:prstGeom>
          <a:noFill/>
        </p:spPr>
        <p:txBody>
          <a:bodyPr wrap="none" rtlCol="0">
            <a:spAutoFit/>
          </a:bodyPr>
          <a:lstStyle/>
          <a:p>
            <a:r>
              <a:rPr lang="en-BG" dirty="0"/>
              <a:t>1. Influencers taking the topic – rarely, but positive</a:t>
            </a:r>
          </a:p>
          <a:p>
            <a:endParaRPr lang="en-BG" dirty="0"/>
          </a:p>
        </p:txBody>
      </p:sp>
      <p:pic>
        <p:nvPicPr>
          <p:cNvPr id="11" name="Picture 10">
            <a:extLst>
              <a:ext uri="{FF2B5EF4-FFF2-40B4-BE49-F238E27FC236}">
                <a16:creationId xmlns:a16="http://schemas.microsoft.com/office/drawing/2014/main" id="{C2F62EEA-4CDE-F2A5-EDD8-6ACCE4506FDE}"/>
              </a:ext>
            </a:extLst>
          </p:cNvPr>
          <p:cNvPicPr>
            <a:picLocks noChangeAspect="1"/>
          </p:cNvPicPr>
          <p:nvPr/>
        </p:nvPicPr>
        <p:blipFill>
          <a:blip r:embed="rId3"/>
          <a:stretch>
            <a:fillRect/>
          </a:stretch>
        </p:blipFill>
        <p:spPr>
          <a:xfrm>
            <a:off x="6742523" y="1317625"/>
            <a:ext cx="4642651" cy="5175250"/>
          </a:xfrm>
          <a:prstGeom prst="rect">
            <a:avLst/>
          </a:prstGeom>
        </p:spPr>
      </p:pic>
    </p:spTree>
    <p:extLst>
      <p:ext uri="{BB962C8B-B14F-4D97-AF65-F5344CB8AC3E}">
        <p14:creationId xmlns:p14="http://schemas.microsoft.com/office/powerpoint/2010/main" val="22883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DC72D-22AA-E0BE-E38A-4BFB308C3018}"/>
              </a:ext>
            </a:extLst>
          </p:cNvPr>
          <p:cNvSpPr>
            <a:spLocks noGrp="1"/>
          </p:cNvSpPr>
          <p:nvPr>
            <p:ph type="title"/>
          </p:nvPr>
        </p:nvSpPr>
        <p:spPr/>
        <p:txBody>
          <a:bodyPr>
            <a:normAutofit fontScale="90000"/>
          </a:bodyPr>
          <a:lstStyle/>
          <a:p>
            <a:r>
              <a:rPr lang="en-US" dirty="0">
                <a:latin typeface="Georgia" panose="02040502050405020303" pitchFamily="18" charset="0"/>
              </a:rPr>
              <a:t>Three best practices - Migration</a:t>
            </a:r>
            <a:br>
              <a:rPr lang="en-US" sz="3200" b="0" dirty="0">
                <a:latin typeface="Georgia" panose="02040502050405020303" pitchFamily="18" charset="0"/>
              </a:rPr>
            </a:br>
            <a:endParaRPr lang="en-BG" dirty="0"/>
          </a:p>
        </p:txBody>
      </p:sp>
      <p:sp>
        <p:nvSpPr>
          <p:cNvPr id="6" name="Title 1">
            <a:extLst>
              <a:ext uri="{FF2B5EF4-FFF2-40B4-BE49-F238E27FC236}">
                <a16:creationId xmlns:a16="http://schemas.microsoft.com/office/drawing/2014/main" id="{0CA06DB9-471B-B89E-0C67-800A249BE5B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pPr>
              <a:spcBef>
                <a:spcPts val="1000"/>
              </a:spcBef>
            </a:pPr>
            <a:endParaRPr lang="en-US" sz="1800" b="0" dirty="0">
              <a:latin typeface="Georgia" panose="02040502050405020303" pitchFamily="18" charset="0"/>
            </a:endParaRPr>
          </a:p>
        </p:txBody>
      </p:sp>
      <p:sp>
        <p:nvSpPr>
          <p:cNvPr id="2" name="TextBox 1">
            <a:extLst>
              <a:ext uri="{FF2B5EF4-FFF2-40B4-BE49-F238E27FC236}">
                <a16:creationId xmlns:a16="http://schemas.microsoft.com/office/drawing/2014/main" id="{B053ECD9-01AE-EC37-357F-C735EEAECC3C}"/>
              </a:ext>
            </a:extLst>
          </p:cNvPr>
          <p:cNvSpPr txBox="1"/>
          <p:nvPr/>
        </p:nvSpPr>
        <p:spPr>
          <a:xfrm>
            <a:off x="940904" y="1538801"/>
            <a:ext cx="5436488" cy="646331"/>
          </a:xfrm>
          <a:prstGeom prst="rect">
            <a:avLst/>
          </a:prstGeom>
          <a:noFill/>
        </p:spPr>
        <p:txBody>
          <a:bodyPr wrap="none" rtlCol="0">
            <a:spAutoFit/>
          </a:bodyPr>
          <a:lstStyle/>
          <a:p>
            <a:endParaRPr lang="en-BG" dirty="0"/>
          </a:p>
          <a:p>
            <a:r>
              <a:rPr lang="en-BG" dirty="0"/>
              <a:t>2. Media literacy trainings for different groups of people</a:t>
            </a:r>
          </a:p>
        </p:txBody>
      </p:sp>
      <p:pic>
        <p:nvPicPr>
          <p:cNvPr id="4" name="Picture 3">
            <a:extLst>
              <a:ext uri="{FF2B5EF4-FFF2-40B4-BE49-F238E27FC236}">
                <a16:creationId xmlns:a16="http://schemas.microsoft.com/office/drawing/2014/main" id="{B1D9BB4C-3559-04D5-018D-AB07B4C9ADBD}"/>
              </a:ext>
            </a:extLst>
          </p:cNvPr>
          <p:cNvPicPr>
            <a:picLocks noChangeAspect="1"/>
          </p:cNvPicPr>
          <p:nvPr/>
        </p:nvPicPr>
        <p:blipFill>
          <a:blip r:embed="rId3"/>
          <a:stretch>
            <a:fillRect/>
          </a:stretch>
        </p:blipFill>
        <p:spPr>
          <a:xfrm>
            <a:off x="6690777" y="2233613"/>
            <a:ext cx="4935165" cy="4259262"/>
          </a:xfrm>
          <a:prstGeom prst="rect">
            <a:avLst/>
          </a:prstGeom>
        </p:spPr>
      </p:pic>
    </p:spTree>
    <p:extLst>
      <p:ext uri="{BB962C8B-B14F-4D97-AF65-F5344CB8AC3E}">
        <p14:creationId xmlns:p14="http://schemas.microsoft.com/office/powerpoint/2010/main" val="222482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DC72D-22AA-E0BE-E38A-4BFB308C3018}"/>
              </a:ext>
            </a:extLst>
          </p:cNvPr>
          <p:cNvSpPr>
            <a:spLocks noGrp="1"/>
          </p:cNvSpPr>
          <p:nvPr>
            <p:ph type="title"/>
          </p:nvPr>
        </p:nvSpPr>
        <p:spPr/>
        <p:txBody>
          <a:bodyPr>
            <a:normAutofit fontScale="90000"/>
          </a:bodyPr>
          <a:lstStyle/>
          <a:p>
            <a:r>
              <a:rPr lang="en-US" dirty="0">
                <a:latin typeface="Georgia" panose="02040502050405020303" pitchFamily="18" charset="0"/>
              </a:rPr>
              <a:t>Three best practices - Migration</a:t>
            </a:r>
            <a:br>
              <a:rPr lang="en-US" sz="3200" b="0" dirty="0">
                <a:latin typeface="Georgia" panose="02040502050405020303" pitchFamily="18" charset="0"/>
              </a:rPr>
            </a:br>
            <a:endParaRPr lang="en-BG" dirty="0"/>
          </a:p>
        </p:txBody>
      </p:sp>
      <p:sp>
        <p:nvSpPr>
          <p:cNvPr id="6" name="Title 1">
            <a:extLst>
              <a:ext uri="{FF2B5EF4-FFF2-40B4-BE49-F238E27FC236}">
                <a16:creationId xmlns:a16="http://schemas.microsoft.com/office/drawing/2014/main" id="{0CA06DB9-471B-B89E-0C67-800A249BE5B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pPr>
              <a:spcBef>
                <a:spcPts val="1000"/>
              </a:spcBef>
            </a:pPr>
            <a:endParaRPr lang="en-US" sz="1800" b="0" dirty="0">
              <a:latin typeface="Georgia" panose="02040502050405020303" pitchFamily="18" charset="0"/>
            </a:endParaRPr>
          </a:p>
        </p:txBody>
      </p:sp>
      <p:sp>
        <p:nvSpPr>
          <p:cNvPr id="5" name="TextBox 4">
            <a:extLst>
              <a:ext uri="{FF2B5EF4-FFF2-40B4-BE49-F238E27FC236}">
                <a16:creationId xmlns:a16="http://schemas.microsoft.com/office/drawing/2014/main" id="{8711EA14-9E9E-6DD5-777E-CA39A388DBB9}"/>
              </a:ext>
            </a:extLst>
          </p:cNvPr>
          <p:cNvSpPr txBox="1"/>
          <p:nvPr/>
        </p:nvSpPr>
        <p:spPr>
          <a:xfrm>
            <a:off x="1577009" y="2054087"/>
            <a:ext cx="2407197" cy="646331"/>
          </a:xfrm>
          <a:prstGeom prst="rect">
            <a:avLst/>
          </a:prstGeom>
          <a:noFill/>
        </p:spPr>
        <p:txBody>
          <a:bodyPr wrap="none" rtlCol="0">
            <a:spAutoFit/>
          </a:bodyPr>
          <a:lstStyle/>
          <a:p>
            <a:endParaRPr lang="en-BG" dirty="0"/>
          </a:p>
          <a:p>
            <a:r>
              <a:rPr lang="en-BG" dirty="0"/>
              <a:t>3. </a:t>
            </a:r>
            <a:r>
              <a:rPr lang="en-GB" dirty="0"/>
              <a:t>https://</a:t>
            </a:r>
            <a:r>
              <a:rPr lang="en-GB" dirty="0" err="1"/>
              <a:t>factcheck.bg</a:t>
            </a:r>
            <a:r>
              <a:rPr lang="en-GB" dirty="0"/>
              <a:t>/</a:t>
            </a:r>
            <a:endParaRPr lang="en-BG" dirty="0"/>
          </a:p>
        </p:txBody>
      </p:sp>
      <p:pic>
        <p:nvPicPr>
          <p:cNvPr id="7" name="Picture 6">
            <a:extLst>
              <a:ext uri="{FF2B5EF4-FFF2-40B4-BE49-F238E27FC236}">
                <a16:creationId xmlns:a16="http://schemas.microsoft.com/office/drawing/2014/main" id="{A435DDC9-BD3E-66E5-EA07-3B2CE212E5B1}"/>
              </a:ext>
            </a:extLst>
          </p:cNvPr>
          <p:cNvPicPr>
            <a:picLocks noChangeAspect="1"/>
          </p:cNvPicPr>
          <p:nvPr/>
        </p:nvPicPr>
        <p:blipFill>
          <a:blip r:embed="rId3"/>
          <a:stretch>
            <a:fillRect/>
          </a:stretch>
        </p:blipFill>
        <p:spPr>
          <a:xfrm>
            <a:off x="4837043" y="2991836"/>
            <a:ext cx="6934982" cy="2855925"/>
          </a:xfrm>
          <a:prstGeom prst="rect">
            <a:avLst/>
          </a:prstGeom>
        </p:spPr>
      </p:pic>
    </p:spTree>
    <p:extLst>
      <p:ext uri="{BB962C8B-B14F-4D97-AF65-F5344CB8AC3E}">
        <p14:creationId xmlns:p14="http://schemas.microsoft.com/office/powerpoint/2010/main" val="313431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2211" y="660424"/>
            <a:ext cx="11547060" cy="2387600"/>
          </a:xfrm>
        </p:spPr>
        <p:txBody>
          <a:bodyPr/>
          <a:lstStyle/>
          <a:p>
            <a:r>
              <a:rPr lang="en-US" dirty="0">
                <a:solidFill>
                  <a:srgbClr val="000000"/>
                </a:solidFill>
              </a:rPr>
              <a:t>Thank you for your attention!</a:t>
            </a:r>
          </a:p>
        </p:txBody>
      </p:sp>
      <p:sp>
        <p:nvSpPr>
          <p:cNvPr id="3" name="Subtitle 2"/>
          <p:cNvSpPr>
            <a:spLocks noGrp="1"/>
          </p:cNvSpPr>
          <p:nvPr>
            <p:ph type="subTitle" idx="4294967295"/>
          </p:nvPr>
        </p:nvSpPr>
        <p:spPr>
          <a:xfrm>
            <a:off x="322211" y="3141514"/>
            <a:ext cx="11547059" cy="903514"/>
          </a:xfrm>
        </p:spPr>
        <p:txBody>
          <a:bodyPr>
            <a:normAutofit lnSpcReduction="10000"/>
          </a:bodyPr>
          <a:lstStyle/>
          <a:p>
            <a:pPr marL="0" indent="0">
              <a:buNone/>
            </a:pPr>
            <a:r>
              <a:rPr lang="en-US" dirty="0"/>
              <a:t>Justine Toms</a:t>
            </a:r>
          </a:p>
          <a:p>
            <a:pPr marL="0" indent="0">
              <a:buNone/>
            </a:pPr>
            <a:r>
              <a:rPr lang="en-US" dirty="0"/>
              <a:t>New Bulgarian University</a:t>
            </a:r>
          </a:p>
        </p:txBody>
      </p:sp>
    </p:spTree>
    <p:extLst>
      <p:ext uri="{BB962C8B-B14F-4D97-AF65-F5344CB8AC3E}">
        <p14:creationId xmlns:p14="http://schemas.microsoft.com/office/powerpoint/2010/main" val="181465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erua-eui.eu</a:t>
            </a:r>
            <a:endParaRPr lang="en-US" dirty="0"/>
          </a:p>
        </p:txBody>
      </p:sp>
      <p:sp>
        <p:nvSpPr>
          <p:cNvPr id="5" name="Title 1">
            <a:extLst>
              <a:ext uri="{FF2B5EF4-FFF2-40B4-BE49-F238E27FC236}">
                <a16:creationId xmlns:a16="http://schemas.microsoft.com/office/drawing/2014/main" id="{F41F3E20-0F34-0584-D901-0E0626F2F3C5}"/>
              </a:ext>
            </a:extLst>
          </p:cNvPr>
          <p:cNvSpPr txBox="1">
            <a:spLocks/>
          </p:cNvSpPr>
          <p:nvPr/>
        </p:nvSpPr>
        <p:spPr>
          <a:xfrm>
            <a:off x="490330" y="365125"/>
            <a:ext cx="108634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r>
              <a:rPr lang="en-BG" dirty="0">
                <a:solidFill>
                  <a:srgbClr val="000000"/>
                </a:solidFill>
              </a:rPr>
              <a:t>About the EUMEPLAT Project</a:t>
            </a:r>
          </a:p>
        </p:txBody>
      </p:sp>
      <p:pic>
        <p:nvPicPr>
          <p:cNvPr id="6" name="Picture 5">
            <a:extLst>
              <a:ext uri="{FF2B5EF4-FFF2-40B4-BE49-F238E27FC236}">
                <a16:creationId xmlns:a16="http://schemas.microsoft.com/office/drawing/2014/main" id="{2A50ACD3-0869-48B7-9A85-5A5061C87F41}"/>
              </a:ext>
            </a:extLst>
          </p:cNvPr>
          <p:cNvPicPr>
            <a:picLocks noChangeAspect="1"/>
          </p:cNvPicPr>
          <p:nvPr/>
        </p:nvPicPr>
        <p:blipFill>
          <a:blip r:embed="rId3"/>
          <a:stretch>
            <a:fillRect/>
          </a:stretch>
        </p:blipFill>
        <p:spPr>
          <a:xfrm>
            <a:off x="2951920" y="2035927"/>
            <a:ext cx="8734413" cy="2416803"/>
          </a:xfrm>
          <a:prstGeom prst="rect">
            <a:avLst/>
          </a:prstGeom>
        </p:spPr>
      </p:pic>
      <p:sp>
        <p:nvSpPr>
          <p:cNvPr id="7" name="TextBox 6">
            <a:extLst>
              <a:ext uri="{FF2B5EF4-FFF2-40B4-BE49-F238E27FC236}">
                <a16:creationId xmlns:a16="http://schemas.microsoft.com/office/drawing/2014/main" id="{A37A1720-E3A4-4624-9634-10445EC6314F}"/>
              </a:ext>
            </a:extLst>
          </p:cNvPr>
          <p:cNvSpPr txBox="1"/>
          <p:nvPr/>
        </p:nvSpPr>
        <p:spPr>
          <a:xfrm>
            <a:off x="1298713" y="2464904"/>
            <a:ext cx="1346010" cy="646331"/>
          </a:xfrm>
          <a:prstGeom prst="rect">
            <a:avLst/>
          </a:prstGeom>
          <a:noFill/>
        </p:spPr>
        <p:txBody>
          <a:bodyPr wrap="none" rtlCol="0">
            <a:spAutoFit/>
          </a:bodyPr>
          <a:lstStyle/>
          <a:p>
            <a:r>
              <a:rPr lang="en-BG" dirty="0"/>
              <a:t>10 countries</a:t>
            </a:r>
          </a:p>
          <a:p>
            <a:r>
              <a:rPr lang="en-BG" dirty="0"/>
              <a:t>2020-2024</a:t>
            </a:r>
          </a:p>
        </p:txBody>
      </p:sp>
    </p:spTree>
    <p:extLst>
      <p:ext uri="{BB962C8B-B14F-4D97-AF65-F5344CB8AC3E}">
        <p14:creationId xmlns:p14="http://schemas.microsoft.com/office/powerpoint/2010/main" val="161059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569759-8558-0332-D2FC-8233863C4A9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pPr>
              <a:spcBef>
                <a:spcPts val="1000"/>
              </a:spcBef>
            </a:pPr>
            <a:r>
              <a:rPr lang="en-US" dirty="0">
                <a:solidFill>
                  <a:srgbClr val="000000"/>
                </a:solidFill>
                <a:latin typeface="Georgia" panose="02040502050405020303" pitchFamily="18" charset="0"/>
              </a:rPr>
              <a:t>Migration as a topic</a:t>
            </a:r>
            <a:endParaRPr lang="en-US" sz="1800" b="0" dirty="0">
              <a:solidFill>
                <a:srgbClr val="000000"/>
              </a:solidFill>
              <a:latin typeface="Georgia" panose="02040502050405020303" pitchFamily="18" charset="0"/>
            </a:endParaRPr>
          </a:p>
        </p:txBody>
      </p:sp>
      <p:sp>
        <p:nvSpPr>
          <p:cNvPr id="11" name="Content Placeholder 2">
            <a:extLst>
              <a:ext uri="{FF2B5EF4-FFF2-40B4-BE49-F238E27FC236}">
                <a16:creationId xmlns:a16="http://schemas.microsoft.com/office/drawing/2014/main" id="{3358922B-5905-B675-A3B1-B2768D5F2B74}"/>
              </a:ext>
            </a:extLst>
          </p:cNvPr>
          <p:cNvSpPr txBox="1">
            <a:spLocks/>
          </p:cNvSpPr>
          <p:nvPr/>
        </p:nvSpPr>
        <p:spPr>
          <a:xfrm>
            <a:off x="838199" y="1690688"/>
            <a:ext cx="10787743" cy="3813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p>
          <a:p>
            <a:pPr marL="0" indent="0">
              <a:buFont typeface="Arial" panose="020B0604020202020204" pitchFamily="34" charset="0"/>
              <a:buNone/>
            </a:pPr>
            <a:endParaRPr lang="en-US" dirty="0"/>
          </a:p>
        </p:txBody>
      </p:sp>
      <p:sp>
        <p:nvSpPr>
          <p:cNvPr id="12" name="TextBox 11">
            <a:extLst>
              <a:ext uri="{FF2B5EF4-FFF2-40B4-BE49-F238E27FC236}">
                <a16:creationId xmlns:a16="http://schemas.microsoft.com/office/drawing/2014/main" id="{86047899-3C27-FAF9-FE27-752DBC354CEC}"/>
              </a:ext>
            </a:extLst>
          </p:cNvPr>
          <p:cNvSpPr txBox="1"/>
          <p:nvPr/>
        </p:nvSpPr>
        <p:spPr>
          <a:xfrm>
            <a:off x="1577009" y="2054087"/>
            <a:ext cx="8848961" cy="1477328"/>
          </a:xfrm>
          <a:prstGeom prst="rect">
            <a:avLst/>
          </a:prstGeom>
          <a:noFill/>
        </p:spPr>
        <p:txBody>
          <a:bodyPr wrap="none" rtlCol="0">
            <a:spAutoFit/>
          </a:bodyPr>
          <a:lstStyle/>
          <a:p>
            <a:r>
              <a:rPr lang="en-BG" dirty="0">
                <a:solidFill>
                  <a:srgbClr val="000000"/>
                </a:solidFill>
              </a:rPr>
              <a:t>1. Migration topic is very important for Bulgaria – we are a border line.</a:t>
            </a:r>
          </a:p>
          <a:p>
            <a:endParaRPr lang="en-BG" dirty="0">
              <a:solidFill>
                <a:srgbClr val="000000"/>
              </a:solidFill>
            </a:endParaRPr>
          </a:p>
          <a:p>
            <a:r>
              <a:rPr lang="en-BG" dirty="0">
                <a:solidFill>
                  <a:srgbClr val="000000"/>
                </a:solidFill>
              </a:rPr>
              <a:t>2. Legislation is old and not very good.</a:t>
            </a:r>
          </a:p>
          <a:p>
            <a:endParaRPr lang="en-BG" dirty="0">
              <a:solidFill>
                <a:srgbClr val="000000"/>
              </a:solidFill>
            </a:endParaRPr>
          </a:p>
          <a:p>
            <a:r>
              <a:rPr lang="en-BG" dirty="0">
                <a:solidFill>
                  <a:srgbClr val="000000"/>
                </a:solidFill>
              </a:rPr>
              <a:t>3. The institutions are helpless, give up and do nothing or very little – example – build a wall </a:t>
            </a:r>
          </a:p>
        </p:txBody>
      </p:sp>
    </p:spTree>
    <p:extLst>
      <p:ext uri="{BB962C8B-B14F-4D97-AF65-F5344CB8AC3E}">
        <p14:creationId xmlns:p14="http://schemas.microsoft.com/office/powerpoint/2010/main" val="224657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569759-8558-0332-D2FC-8233863C4A9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typ Display Semibold" panose="00000700000000000000" pitchFamily="2" charset="0"/>
                <a:cs typeface="Arial" panose="020B0604020202020204" pitchFamily="34" charset="0"/>
              </a:defRPr>
            </a:lvl1pPr>
          </a:lstStyle>
          <a:p>
            <a:pPr>
              <a:spcBef>
                <a:spcPts val="1000"/>
              </a:spcBef>
            </a:pPr>
            <a:r>
              <a:rPr lang="en-US" dirty="0">
                <a:solidFill>
                  <a:srgbClr val="000000"/>
                </a:solidFill>
                <a:latin typeface="Georgia" panose="02040502050405020303" pitchFamily="18" charset="0"/>
              </a:rPr>
              <a:t>Migration as a topic</a:t>
            </a:r>
            <a:endParaRPr lang="en-US" sz="1800" b="0" dirty="0">
              <a:solidFill>
                <a:srgbClr val="000000"/>
              </a:solidFill>
              <a:latin typeface="Georgia" panose="02040502050405020303" pitchFamily="18" charset="0"/>
            </a:endParaRPr>
          </a:p>
        </p:txBody>
      </p:sp>
      <p:sp>
        <p:nvSpPr>
          <p:cNvPr id="11" name="Content Placeholder 2">
            <a:extLst>
              <a:ext uri="{FF2B5EF4-FFF2-40B4-BE49-F238E27FC236}">
                <a16:creationId xmlns:a16="http://schemas.microsoft.com/office/drawing/2014/main" id="{3358922B-5905-B675-A3B1-B2768D5F2B74}"/>
              </a:ext>
            </a:extLst>
          </p:cNvPr>
          <p:cNvSpPr txBox="1">
            <a:spLocks/>
          </p:cNvSpPr>
          <p:nvPr/>
        </p:nvSpPr>
        <p:spPr>
          <a:xfrm>
            <a:off x="838199" y="1690688"/>
            <a:ext cx="10787743" cy="3813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p>
          <a:p>
            <a:pPr marL="0" indent="0">
              <a:buFont typeface="Arial" panose="020B0604020202020204" pitchFamily="34" charset="0"/>
              <a:buNone/>
            </a:pPr>
            <a:endParaRPr lang="en-US" dirty="0"/>
          </a:p>
        </p:txBody>
      </p:sp>
      <p:sp>
        <p:nvSpPr>
          <p:cNvPr id="2" name="Content Placeholder 2">
            <a:extLst>
              <a:ext uri="{FF2B5EF4-FFF2-40B4-BE49-F238E27FC236}">
                <a16:creationId xmlns:a16="http://schemas.microsoft.com/office/drawing/2014/main" id="{65DD02AF-7FE9-0671-9A66-8B65BDC1E86D}"/>
              </a:ext>
            </a:extLst>
          </p:cNvPr>
          <p:cNvSpPr txBox="1">
            <a:spLocks/>
          </p:cNvSpPr>
          <p:nvPr/>
        </p:nvSpPr>
        <p:spPr>
          <a:xfrm>
            <a:off x="838200" y="1825625"/>
            <a:ext cx="10515600" cy="3678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 migration processes as topic are not presented very often on the traditional Bulgarian media.</a:t>
            </a:r>
            <a:endParaRPr lang="bg-BG"/>
          </a:p>
          <a:p>
            <a:r>
              <a:rPr lang="en-GB"/>
              <a:t>The debate is very low and just in some cases the topic emerges for a while, mainly related with</a:t>
            </a:r>
            <a:r>
              <a:rPr lang="bg-BG"/>
              <a:t> </a:t>
            </a:r>
            <a:r>
              <a:rPr lang="en-GB"/>
              <a:t>some negative stories and then all is back to “normal”.</a:t>
            </a:r>
            <a:endParaRPr lang="en-BG" dirty="0"/>
          </a:p>
        </p:txBody>
      </p:sp>
    </p:spTree>
    <p:extLst>
      <p:ext uri="{BB962C8B-B14F-4D97-AF65-F5344CB8AC3E}">
        <p14:creationId xmlns:p14="http://schemas.microsoft.com/office/powerpoint/2010/main" val="253528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erua-eui.eu</a:t>
            </a:r>
            <a:endParaRPr lang="en-US" dirty="0"/>
          </a:p>
        </p:txBody>
      </p:sp>
      <p:sp>
        <p:nvSpPr>
          <p:cNvPr id="3" name="Title 1">
            <a:extLst>
              <a:ext uri="{FF2B5EF4-FFF2-40B4-BE49-F238E27FC236}">
                <a16:creationId xmlns:a16="http://schemas.microsoft.com/office/drawing/2014/main" id="{A087C7B4-63BD-8FFE-524F-00F0EA65F012}"/>
              </a:ext>
            </a:extLst>
          </p:cNvPr>
          <p:cNvSpPr>
            <a:spLocks noGrp="1"/>
          </p:cNvSpPr>
          <p:nvPr>
            <p:ph type="title"/>
          </p:nvPr>
        </p:nvSpPr>
        <p:spPr>
          <a:xfrm>
            <a:off x="838200" y="365125"/>
            <a:ext cx="10515600" cy="1325563"/>
          </a:xfrm>
        </p:spPr>
        <p:txBody>
          <a:bodyPr/>
          <a:lstStyle/>
          <a:p>
            <a:pPr algn="l"/>
            <a:r>
              <a:rPr lang="en-BG" dirty="0">
                <a:solidFill>
                  <a:srgbClr val="000000"/>
                </a:solidFill>
              </a:rPr>
              <a:t>Migration topic on the SM in Bulgaria</a:t>
            </a:r>
          </a:p>
        </p:txBody>
      </p:sp>
      <p:sp>
        <p:nvSpPr>
          <p:cNvPr id="4" name="Content Placeholder 2">
            <a:extLst>
              <a:ext uri="{FF2B5EF4-FFF2-40B4-BE49-F238E27FC236}">
                <a16:creationId xmlns:a16="http://schemas.microsoft.com/office/drawing/2014/main" id="{E5FB3470-1725-3E23-C651-2022447DB8DB}"/>
              </a:ext>
            </a:extLst>
          </p:cNvPr>
          <p:cNvSpPr txBox="1">
            <a:spLocks/>
          </p:cNvSpPr>
          <p:nvPr/>
        </p:nvSpPr>
        <p:spPr>
          <a:xfrm>
            <a:off x="838200" y="1825625"/>
            <a:ext cx="10515600" cy="3678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On the social media there are many channels and accounts which just “copy/paste” same info, very often with “neutral” sentiment, but leading to fake news websites or distributing mainly fake news content. They just „flood” the social media and no real debate is going on.</a:t>
            </a:r>
          </a:p>
          <a:p>
            <a:r>
              <a:rPr lang="en-GB"/>
              <a:t>The coverage is dominated by the national perspective and mainly by the criminal aspect of people’s traffic and the national authorities dealing with this issue.</a:t>
            </a:r>
            <a:endParaRPr lang="en-BG" dirty="0"/>
          </a:p>
        </p:txBody>
      </p:sp>
    </p:spTree>
    <p:extLst>
      <p:ext uri="{BB962C8B-B14F-4D97-AF65-F5344CB8AC3E}">
        <p14:creationId xmlns:p14="http://schemas.microsoft.com/office/powerpoint/2010/main" val="344682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Migration on SM</a:t>
            </a:r>
          </a:p>
        </p:txBody>
      </p:sp>
      <p:sp>
        <p:nvSpPr>
          <p:cNvPr id="5" name="Footer Placeholder 4"/>
          <p:cNvSpPr>
            <a:spLocks noGrp="1"/>
          </p:cNvSpPr>
          <p:nvPr>
            <p:ph type="ftr" sz="quarter" idx="11"/>
          </p:nvPr>
        </p:nvSpPr>
        <p:spPr/>
        <p:txBody>
          <a:bodyPr/>
          <a:lstStyle/>
          <a:p>
            <a:r>
              <a:rPr lang="en-US"/>
              <a:t>erua-eui.eu</a:t>
            </a:r>
          </a:p>
        </p:txBody>
      </p:sp>
      <p:pic>
        <p:nvPicPr>
          <p:cNvPr id="10" name="Picture 9">
            <a:extLst>
              <a:ext uri="{FF2B5EF4-FFF2-40B4-BE49-F238E27FC236}">
                <a16:creationId xmlns:a16="http://schemas.microsoft.com/office/drawing/2014/main" id="{B4D4C087-C9CC-411B-47A4-42D3F60329C9}"/>
              </a:ext>
            </a:extLst>
          </p:cNvPr>
          <p:cNvPicPr>
            <a:picLocks noChangeAspect="1"/>
          </p:cNvPicPr>
          <p:nvPr/>
        </p:nvPicPr>
        <p:blipFill>
          <a:blip r:embed="rId3"/>
          <a:stretch>
            <a:fillRect/>
          </a:stretch>
        </p:blipFill>
        <p:spPr>
          <a:xfrm>
            <a:off x="4320208" y="1424624"/>
            <a:ext cx="5954643" cy="4008751"/>
          </a:xfrm>
          <a:prstGeom prst="rect">
            <a:avLst/>
          </a:prstGeom>
        </p:spPr>
      </p:pic>
    </p:spTree>
    <p:extLst>
      <p:ext uri="{BB962C8B-B14F-4D97-AF65-F5344CB8AC3E}">
        <p14:creationId xmlns:p14="http://schemas.microsoft.com/office/powerpoint/2010/main" val="50518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Migration on SM</a:t>
            </a:r>
          </a:p>
        </p:txBody>
      </p:sp>
      <p:sp>
        <p:nvSpPr>
          <p:cNvPr id="5" name="Footer Placeholder 4"/>
          <p:cNvSpPr>
            <a:spLocks noGrp="1"/>
          </p:cNvSpPr>
          <p:nvPr>
            <p:ph type="ftr" sz="quarter" idx="11"/>
          </p:nvPr>
        </p:nvSpPr>
        <p:spPr/>
        <p:txBody>
          <a:bodyPr/>
          <a:lstStyle/>
          <a:p>
            <a:r>
              <a:rPr lang="en-US"/>
              <a:t>erua-eui.eu</a:t>
            </a:r>
          </a:p>
        </p:txBody>
      </p:sp>
      <p:pic>
        <p:nvPicPr>
          <p:cNvPr id="2" name="Picture 1">
            <a:extLst>
              <a:ext uri="{FF2B5EF4-FFF2-40B4-BE49-F238E27FC236}">
                <a16:creationId xmlns:a16="http://schemas.microsoft.com/office/drawing/2014/main" id="{5F335069-366A-B998-76DE-3E30056894FF}"/>
              </a:ext>
            </a:extLst>
          </p:cNvPr>
          <p:cNvPicPr>
            <a:picLocks noChangeAspect="1"/>
          </p:cNvPicPr>
          <p:nvPr/>
        </p:nvPicPr>
        <p:blipFill>
          <a:blip r:embed="rId3"/>
          <a:stretch>
            <a:fillRect/>
          </a:stretch>
        </p:blipFill>
        <p:spPr>
          <a:xfrm>
            <a:off x="4240695" y="1380933"/>
            <a:ext cx="6144039" cy="4366094"/>
          </a:xfrm>
          <a:prstGeom prst="rect">
            <a:avLst/>
          </a:prstGeom>
        </p:spPr>
      </p:pic>
    </p:spTree>
    <p:extLst>
      <p:ext uri="{BB962C8B-B14F-4D97-AF65-F5344CB8AC3E}">
        <p14:creationId xmlns:p14="http://schemas.microsoft.com/office/powerpoint/2010/main" val="274543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Migration on SM</a:t>
            </a:r>
          </a:p>
        </p:txBody>
      </p:sp>
      <p:sp>
        <p:nvSpPr>
          <p:cNvPr id="5" name="Footer Placeholder 4"/>
          <p:cNvSpPr>
            <a:spLocks noGrp="1"/>
          </p:cNvSpPr>
          <p:nvPr>
            <p:ph type="ftr" sz="quarter" idx="11"/>
          </p:nvPr>
        </p:nvSpPr>
        <p:spPr/>
        <p:txBody>
          <a:bodyPr/>
          <a:lstStyle/>
          <a:p>
            <a:r>
              <a:rPr lang="en-US"/>
              <a:t>erua-eui.eu</a:t>
            </a:r>
          </a:p>
        </p:txBody>
      </p:sp>
      <p:pic>
        <p:nvPicPr>
          <p:cNvPr id="4" name="Picture 3">
            <a:extLst>
              <a:ext uri="{FF2B5EF4-FFF2-40B4-BE49-F238E27FC236}">
                <a16:creationId xmlns:a16="http://schemas.microsoft.com/office/drawing/2014/main" id="{8F966A57-C199-D23B-19A8-BCE0142CFC6C}"/>
              </a:ext>
            </a:extLst>
          </p:cNvPr>
          <p:cNvPicPr>
            <a:picLocks noChangeAspect="1"/>
          </p:cNvPicPr>
          <p:nvPr/>
        </p:nvPicPr>
        <p:blipFill>
          <a:blip r:embed="rId3"/>
          <a:stretch>
            <a:fillRect/>
          </a:stretch>
        </p:blipFill>
        <p:spPr>
          <a:xfrm>
            <a:off x="4134677" y="1327233"/>
            <a:ext cx="5697883" cy="4203533"/>
          </a:xfrm>
          <a:prstGeom prst="rect">
            <a:avLst/>
          </a:prstGeom>
        </p:spPr>
      </p:pic>
    </p:spTree>
    <p:extLst>
      <p:ext uri="{BB962C8B-B14F-4D97-AF65-F5344CB8AC3E}">
        <p14:creationId xmlns:p14="http://schemas.microsoft.com/office/powerpoint/2010/main" val="97787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Examples</a:t>
            </a:r>
          </a:p>
        </p:txBody>
      </p:sp>
      <p:sp>
        <p:nvSpPr>
          <p:cNvPr id="5" name="Footer Placeholder 4"/>
          <p:cNvSpPr>
            <a:spLocks noGrp="1"/>
          </p:cNvSpPr>
          <p:nvPr>
            <p:ph type="ftr" sz="quarter" idx="11"/>
          </p:nvPr>
        </p:nvSpPr>
        <p:spPr/>
        <p:txBody>
          <a:bodyPr/>
          <a:lstStyle/>
          <a:p>
            <a:r>
              <a:rPr lang="en-US"/>
              <a:t>erua-eui.eu</a:t>
            </a:r>
          </a:p>
        </p:txBody>
      </p:sp>
      <p:pic>
        <p:nvPicPr>
          <p:cNvPr id="9" name="Picture 8">
            <a:extLst>
              <a:ext uri="{FF2B5EF4-FFF2-40B4-BE49-F238E27FC236}">
                <a16:creationId xmlns:a16="http://schemas.microsoft.com/office/drawing/2014/main" id="{09AD0EE6-BFB6-CE14-D0FF-AE086CD7FB8C}"/>
              </a:ext>
            </a:extLst>
          </p:cNvPr>
          <p:cNvPicPr>
            <a:picLocks noChangeAspect="1"/>
          </p:cNvPicPr>
          <p:nvPr/>
        </p:nvPicPr>
        <p:blipFill>
          <a:blip r:embed="rId3"/>
          <a:stretch>
            <a:fillRect/>
          </a:stretch>
        </p:blipFill>
        <p:spPr>
          <a:xfrm>
            <a:off x="5833055" y="572402"/>
            <a:ext cx="5111308" cy="5420415"/>
          </a:xfrm>
          <a:prstGeom prst="rect">
            <a:avLst/>
          </a:prstGeom>
        </p:spPr>
      </p:pic>
    </p:spTree>
    <p:extLst>
      <p:ext uri="{BB962C8B-B14F-4D97-AF65-F5344CB8AC3E}">
        <p14:creationId xmlns:p14="http://schemas.microsoft.com/office/powerpoint/2010/main" val="2401069385"/>
      </p:ext>
    </p:extLst>
  </p:cSld>
  <p:clrMapOvr>
    <a:masterClrMapping/>
  </p:clrMapOvr>
</p:sld>
</file>

<file path=ppt/theme/theme1.xml><?xml version="1.0" encoding="utf-8"?>
<a:theme xmlns:a="http://schemas.openxmlformats.org/drawingml/2006/main" name="Office Theme">
  <a:themeElements>
    <a:clrScheme name="ERUA">
      <a:dk1>
        <a:srgbClr val="2A4396"/>
      </a:dk1>
      <a:lt1>
        <a:sysClr val="window" lastClr="FFFFFF"/>
      </a:lt1>
      <a:dk2>
        <a:srgbClr val="2A4396"/>
      </a:dk2>
      <a:lt2>
        <a:srgbClr val="FFFFFF"/>
      </a:lt2>
      <a:accent1>
        <a:srgbClr val="2A4396"/>
      </a:accent1>
      <a:accent2>
        <a:srgbClr val="AEBCE8"/>
      </a:accent2>
      <a:accent3>
        <a:srgbClr val="2A4396"/>
      </a:accent3>
      <a:accent4>
        <a:srgbClr val="AEBCE8"/>
      </a:accent4>
      <a:accent5>
        <a:srgbClr val="2A4396"/>
      </a:accent5>
      <a:accent6>
        <a:srgbClr val="AEBCE8"/>
      </a:accent6>
      <a:hlink>
        <a:srgbClr val="FFFFFF"/>
      </a:hlink>
      <a:folHlink>
        <a:srgbClr val="4C6A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UA_PowerPoint_Template" id="{4F56D147-2DC7-4A52-BFA8-9B33B14A0836}" vid="{4B2392C4-5F2B-45CF-A99D-2E533D34A0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97E084D12E5A7940A282310AD71BB2A5" ma:contentTypeVersion="18" ma:contentTypeDescription="Kurkite naują dokumentą." ma:contentTypeScope="" ma:versionID="29ec49670736f632355a62065388d511">
  <xsd:schema xmlns:xsd="http://www.w3.org/2001/XMLSchema" xmlns:xs="http://www.w3.org/2001/XMLSchema" xmlns:p="http://schemas.microsoft.com/office/2006/metadata/properties" xmlns:ns3="4ae9fc73-507d-436b-8c26-17e8e79c87a7" xmlns:ns4="bc77d55e-b49e-460d-a61f-6c08f2d24307" targetNamespace="http://schemas.microsoft.com/office/2006/metadata/properties" ma:root="true" ma:fieldsID="5237f05af423ca4dbf69ee74f15ed56a" ns3:_="" ns4:_="">
    <xsd:import namespace="4ae9fc73-507d-436b-8c26-17e8e79c87a7"/>
    <xsd:import namespace="bc77d55e-b49e-460d-a61f-6c08f2d2430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9fc73-507d-436b-8c26-17e8e79c8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7d55e-b49e-460d-a61f-6c08f2d24307" elementFormDefault="qualified">
    <xsd:import namespace="http://schemas.microsoft.com/office/2006/documentManagement/types"/>
    <xsd:import namespace="http://schemas.microsoft.com/office/infopath/2007/PartnerControls"/>
    <xsd:element name="SharedWithUsers" ma:index="13"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Bendrinta su išsamia informacija" ma:internalName="SharedWithDetails" ma:readOnly="true">
      <xsd:simpleType>
        <xsd:restriction base="dms:Note">
          <xsd:maxLength value="255"/>
        </xsd:restriction>
      </xsd:simpleType>
    </xsd:element>
    <xsd:element name="SharingHintHash" ma:index="15" nillable="true" ma:displayName="Bendrinimo užuominos maiš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ae9fc73-507d-436b-8c26-17e8e79c87a7" xsi:nil="true"/>
  </documentManagement>
</p:properties>
</file>

<file path=customXml/itemProps1.xml><?xml version="1.0" encoding="utf-8"?>
<ds:datastoreItem xmlns:ds="http://schemas.openxmlformats.org/officeDocument/2006/customXml" ds:itemID="{B665B25D-BDA5-4799-81DD-96393CEDE8ED}">
  <ds:schemaRefs>
    <ds:schemaRef ds:uri="http://schemas.microsoft.com/sharepoint/v3/contenttype/forms"/>
  </ds:schemaRefs>
</ds:datastoreItem>
</file>

<file path=customXml/itemProps2.xml><?xml version="1.0" encoding="utf-8"?>
<ds:datastoreItem xmlns:ds="http://schemas.openxmlformats.org/officeDocument/2006/customXml" ds:itemID="{DB0E5066-031D-4DE5-B47D-DFFCEFE16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9fc73-507d-436b-8c26-17e8e79c87a7"/>
    <ds:schemaRef ds:uri="bc77d55e-b49e-460d-a61f-6c08f2d243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4CC46-835C-4AC0-9670-20465560E576}">
  <ds:schemaRefs>
    <ds:schemaRef ds:uri="http://purl.org/dc/terms/"/>
    <ds:schemaRef ds:uri="http://schemas.microsoft.com/office/2006/metadata/properties"/>
    <ds:schemaRef ds:uri="http://schemas.microsoft.com/office/2006/documentManagement/types"/>
    <ds:schemaRef ds:uri="bc77d55e-b49e-460d-a61f-6c08f2d24307"/>
    <ds:schemaRef ds:uri="http://purl.org/dc/elements/1.1/"/>
    <ds:schemaRef ds:uri="http://schemas.openxmlformats.org/package/2006/metadata/core-properties"/>
    <ds:schemaRef ds:uri="http://schemas.microsoft.com/office/infopath/2007/PartnerControls"/>
    <ds:schemaRef ds:uri="4ae9fc73-507d-436b-8c26-17e8e79c87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615</TotalTime>
  <Words>379</Words>
  <Application>Microsoft Macintosh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Manrope ExtraBold</vt:lpstr>
      <vt:lpstr>Manrope Medium</vt:lpstr>
      <vt:lpstr>Office Theme</vt:lpstr>
      <vt:lpstr>Migration and its representation on social media in Bulgaria</vt:lpstr>
      <vt:lpstr>PowerPoint Presentation</vt:lpstr>
      <vt:lpstr>PowerPoint Presentation</vt:lpstr>
      <vt:lpstr>PowerPoint Presentation</vt:lpstr>
      <vt:lpstr>Migration topic on the SM in Bulgaria</vt:lpstr>
      <vt:lpstr>Migration on SM</vt:lpstr>
      <vt:lpstr>Migration on SM</vt:lpstr>
      <vt:lpstr>Migration on SM</vt:lpstr>
      <vt:lpstr>Examples</vt:lpstr>
      <vt:lpstr>Examples</vt:lpstr>
      <vt:lpstr>Examples</vt:lpstr>
      <vt:lpstr>Three main findings – Migration on SM in Bulgaria </vt:lpstr>
      <vt:lpstr>Three best practices - Migration </vt:lpstr>
      <vt:lpstr>Three best practices - Migration </vt:lpstr>
      <vt:lpstr>Three best practices - Migration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 Rashev</dc:creator>
  <cp:lastModifiedBy>Microsoft Office User</cp:lastModifiedBy>
  <cp:revision>18</cp:revision>
  <dcterms:created xsi:type="dcterms:W3CDTF">2023-11-19T16:52:28Z</dcterms:created>
  <dcterms:modified xsi:type="dcterms:W3CDTF">2024-06-20T19:36:19Z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0x01010097E084D12E5A7940A282310AD71BB2A5</vt:lpwstr>
  </property>
</Properties>
</file>